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2" r:id="rId2"/>
  </p:sldMasterIdLst>
  <p:notesMasterIdLst>
    <p:notesMasterId r:id="rId25"/>
  </p:notesMasterIdLst>
  <p:sldIdLst>
    <p:sldId id="256" r:id="rId3"/>
    <p:sldId id="270" r:id="rId4"/>
    <p:sldId id="268" r:id="rId5"/>
    <p:sldId id="258" r:id="rId6"/>
    <p:sldId id="259" r:id="rId7"/>
    <p:sldId id="272" r:id="rId8"/>
    <p:sldId id="257" r:id="rId9"/>
    <p:sldId id="273" r:id="rId10"/>
    <p:sldId id="260" r:id="rId11"/>
    <p:sldId id="274" r:id="rId12"/>
    <p:sldId id="263" r:id="rId13"/>
    <p:sldId id="275" r:id="rId14"/>
    <p:sldId id="276" r:id="rId15"/>
    <p:sldId id="282" r:id="rId16"/>
    <p:sldId id="277" r:id="rId17"/>
    <p:sldId id="278" r:id="rId18"/>
    <p:sldId id="267" r:id="rId19"/>
    <p:sldId id="264" r:id="rId20"/>
    <p:sldId id="279" r:id="rId21"/>
    <p:sldId id="280" r:id="rId22"/>
    <p:sldId id="281" r:id="rId23"/>
    <p:sldId id="262" r:id="rId24"/>
  </p:sldIdLst>
  <p:sldSz cx="12190413" cy="6859588"/>
  <p:notesSz cx="6858000" cy="9144000"/>
  <p:embeddedFontLst>
    <p:embeddedFont>
      <p:font typeface="Calibri" panose="020F0502020204030204" pitchFamily="34" charset="0"/>
      <p:regular r:id="rId26"/>
      <p:bold r:id="rId27"/>
      <p:italic r:id="rId28"/>
      <p:boldItalic r:id="rId29"/>
    </p:embeddedFont>
    <p:embeddedFont>
      <p:font typeface="Open Sans" panose="020B0604020202020204" charset="0"/>
      <p:regular r:id="rId30"/>
      <p:bold r:id="rId31"/>
      <p:italic r:id="rId32"/>
      <p:boldItalic r:id="rId33"/>
    </p:embeddedFont>
    <p:embeddedFont>
      <p:font typeface="Open Sans ExtraBold" panose="020B0604020202020204" charset="0"/>
      <p:bold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20">
          <p15:clr>
            <a:srgbClr val="A4A3A4"/>
          </p15:clr>
        </p15:guide>
        <p15:guide id="2" pos="3840">
          <p15:clr>
            <a:srgbClr val="A4A3A4"/>
          </p15:clr>
        </p15:guide>
        <p15:guide id="3" pos="7291">
          <p15:clr>
            <a:srgbClr val="A4A3A4"/>
          </p15:clr>
        </p15:guide>
        <p15:guide id="4" pos="3726">
          <p15:clr>
            <a:srgbClr val="A4A3A4"/>
          </p15:clr>
        </p15:guide>
        <p15:guide id="5" pos="3953">
          <p15:clr>
            <a:srgbClr val="A4A3A4"/>
          </p15:clr>
        </p15:guide>
      </p15:sldGuideLst>
    </p:ext>
    <p:ext uri="{2D200454-40CA-4A62-9FC3-DE9A4176ACB9}">
      <p15:notesGuideLst xmlns:p15="http://schemas.microsoft.com/office/powerpoint/2012/main">
        <p15:guide id="1" orient="horz" pos="2761">
          <p15:clr>
            <a:srgbClr val="A4A3A4"/>
          </p15:clr>
        </p15:guide>
        <p15:guide id="2" orient="horz" pos="5330">
          <p15:clr>
            <a:srgbClr val="A4A3A4"/>
          </p15:clr>
        </p15:guide>
        <p15:guide id="3" pos="234">
          <p15:clr>
            <a:srgbClr val="A4A3A4"/>
          </p15:clr>
        </p15:guide>
        <p15:guide id="4" pos="4054">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Y+mKceSeCnEaqS3oaCkgKOc0x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66" autoAdjust="0"/>
  </p:normalViewPr>
  <p:slideViewPr>
    <p:cSldViewPr snapToGrid="0">
      <p:cViewPr varScale="1">
        <p:scale>
          <a:sx n="103" d="100"/>
          <a:sy n="103" d="100"/>
        </p:scale>
        <p:origin x="876" y="108"/>
      </p:cViewPr>
      <p:guideLst>
        <p:guide orient="horz" pos="4020"/>
        <p:guide pos="3840"/>
        <p:guide pos="7291"/>
        <p:guide pos="3726"/>
        <p:guide pos="3953"/>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761"/>
        <p:guide orient="horz" pos="5330"/>
        <p:guide pos="234"/>
        <p:guide pos="405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diagrams/_rels/data10.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hyperlink" Target="https://padlet.com/OEP_Trainer/models-and-strategies-for-public-private-partnerships-ppps-i-lam40ftawzqt4xtc" TargetMode="Externa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diagrams/_rels/data11.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hyperlink" Target="https://padlet.com/OEP_Trainer/models-and-strategies-for-public-private-partnerships-ppps-i-lam40ftawzqt4xtc" TargetMode="Externa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padlet.com/OEP_Trainer/models-and-strategies-for-public-private-partnerships-ppps-i-lam40ftawzqt4xtc" TargetMode="External"/><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s://padlet.com/OEP_Trainer/models-and-strategies-for-public-private-partnerships-ppps-i-lam40ftawzqt4xtc" TargetMode="External"/><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B37A8B-F3C3-41C9-A029-D9904A231583}" type="doc">
      <dgm:prSet loTypeId="urn:microsoft.com/office/officeart/2005/8/layout/hierarchy3" loCatId="hierarchy" qsTypeId="urn:microsoft.com/office/officeart/2005/8/quickstyle/simple1" qsCatId="simple" csTypeId="urn:microsoft.com/office/officeart/2005/8/colors/accent1_3" csCatId="accent1" phldr="1"/>
      <dgm:spPr/>
      <dgm:t>
        <a:bodyPr/>
        <a:lstStyle/>
        <a:p>
          <a:endParaRPr lang="en-US"/>
        </a:p>
      </dgm:t>
    </dgm:pt>
    <dgm:pt modelId="{D43062F0-4E96-432D-9400-6DF06934A245}">
      <dgm:prSet/>
      <dgm:spPr/>
      <dgm:t>
        <a:bodyPr/>
        <a:lstStyle/>
        <a:p>
          <a:r>
            <a:rPr lang="uk-UA" b="1" i="0" baseline="0" dirty="0">
              <a:latin typeface="Open Sans" panose="020B0606030504020204" pitchFamily="34" charset="0"/>
              <a:ea typeface="Open Sans" panose="020B0606030504020204" pitchFamily="34" charset="0"/>
              <a:cs typeface="Open Sans" panose="020B0606030504020204" pitchFamily="34" charset="0"/>
            </a:rPr>
            <a:t>Залучення місцевої громади та роботодавців</a:t>
          </a:r>
          <a:r>
            <a:rPr lang="en-US" b="0" i="0" baseline="0" dirty="0">
              <a:latin typeface="Open Sans" panose="020B0606030504020204" pitchFamily="34" charset="0"/>
              <a:ea typeface="Open Sans" panose="020B0606030504020204" pitchFamily="34" charset="0"/>
              <a:cs typeface="Open Sans" panose="020B0606030504020204" pitchFamily="34" charset="0"/>
            </a:rPr>
            <a:t>: </a:t>
          </a:r>
          <a:r>
            <a:rPr lang="uk-UA" b="0" i="0" baseline="0" dirty="0">
              <a:latin typeface="Open Sans" panose="020B0606030504020204" pitchFamily="34" charset="0"/>
              <a:ea typeface="Open Sans" panose="020B0606030504020204" pitchFamily="34" charset="0"/>
              <a:cs typeface="Open Sans" panose="020B0606030504020204" pitchFamily="34" charset="0"/>
            </a:rPr>
            <a:t>У ДПП в сфері П(ПТ)О учасники з боку приватного сектору часто представляють інтереси тієї чи іншої галузі</a:t>
          </a:r>
          <a:r>
            <a:rPr lang="en-US" b="0" i="0" baseline="0" dirty="0">
              <a:latin typeface="Open Sans" panose="020B0606030504020204" pitchFamily="34" charset="0"/>
              <a:ea typeface="Open Sans" panose="020B0606030504020204" pitchFamily="34" charset="0"/>
              <a:cs typeface="Open Sans" panose="020B0606030504020204" pitchFamily="34" charset="0"/>
            </a:rPr>
            <a:t>,</a:t>
          </a:r>
          <a:r>
            <a:rPr lang="uk-UA" b="0" i="0" baseline="0" dirty="0">
              <a:latin typeface="Open Sans" panose="020B0606030504020204" pitchFamily="34" charset="0"/>
              <a:ea typeface="Open Sans" panose="020B0606030504020204" pitchFamily="34" charset="0"/>
              <a:cs typeface="Open Sans" panose="020B0606030504020204" pitchFamily="34" charset="0"/>
            </a:rPr>
            <a:t> але не менш важливим є врахування інтересів місцевих громад, роботодавців та здобувачів освіти</a:t>
          </a:r>
          <a:r>
            <a:rPr lang="en-US" b="0" i="0" baseline="0" dirty="0">
              <a:latin typeface="Open Sans" panose="020B0606030504020204" pitchFamily="34" charset="0"/>
              <a:ea typeface="Open Sans" panose="020B0606030504020204" pitchFamily="34" charset="0"/>
              <a:cs typeface="Open Sans" panose="020B0606030504020204" pitchFamily="34" charset="0"/>
            </a:rPr>
            <a:t>.</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BE867E93-7BB1-4BD6-A2E5-4245820A9F71}" type="parTrans" cxnId="{A74FB461-E349-4178-A2D4-F4A97E226CBE}">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E4A8BBD7-5C08-45EE-8B4E-FC44F7CCEC61}" type="sibTrans" cxnId="{A74FB461-E349-4178-A2D4-F4A97E226CBE}">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34A2794-74C5-4AB6-9D6A-80EDA397B600}">
      <dgm:prSet/>
      <dgm:spPr/>
      <dgm:t>
        <a:bodyPr/>
        <a:lstStyle/>
        <a:p>
          <a:r>
            <a:rPr lang="uk-UA" b="1" i="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Підзвітність громадськості</a:t>
          </a:r>
          <a:r>
            <a:rPr lang="en-US" b="0" i="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r>
            <a:rPr lang="uk-UA" b="0" i="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державні партнери </a:t>
          </a:r>
          <a:r>
            <a:rPr lang="uk-UA" b="0" i="0" baseline="0" dirty="0" err="1">
              <a:solidFill>
                <a:schemeClr val="bg2"/>
              </a:solidFill>
              <a:latin typeface="Open Sans" panose="020B0606030504020204" pitchFamily="34" charset="0"/>
              <a:ea typeface="Open Sans" panose="020B0606030504020204" pitchFamily="34" charset="0"/>
              <a:cs typeface="Open Sans" panose="020B0606030504020204" pitchFamily="34" charset="0"/>
            </a:rPr>
            <a:t>зобов</a:t>
          </a:r>
          <a:r>
            <a:rPr lang="en-US" b="0" i="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a:t>
          </a:r>
          <a:r>
            <a:rPr lang="uk-UA" b="0" i="0" baseline="0" dirty="0" err="1">
              <a:solidFill>
                <a:schemeClr val="bg2"/>
              </a:solidFill>
              <a:latin typeface="Open Sans" panose="020B0606030504020204" pitchFamily="34" charset="0"/>
              <a:ea typeface="Open Sans" panose="020B0606030504020204" pitchFamily="34" charset="0"/>
              <a:cs typeface="Open Sans" panose="020B0606030504020204" pitchFamily="34" charset="0"/>
            </a:rPr>
            <a:t>язані</a:t>
          </a:r>
          <a:r>
            <a:rPr lang="uk-UA" b="0" i="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слідкувати за тим, щоб ДПП слугувало інтересам широкої громадськості.</a:t>
          </a:r>
          <a:r>
            <a:rPr lang="en-US" b="0" i="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endParaRPr lang="en-US"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dgm:t>
    </dgm:pt>
    <dgm:pt modelId="{82169DA3-CD51-41B1-B2EC-A88140B6A322}" type="parTrans" cxnId="{0ED675B5-0482-4E33-80C7-A40650E9633F}">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1DB233E-FEE8-4A9B-BD50-C6BDF0591907}" type="sibTrans" cxnId="{0ED675B5-0482-4E33-80C7-A40650E9633F}">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5B3EA6B8-E8A4-48B5-85FB-7DB183DFA895}" type="pres">
      <dgm:prSet presAssocID="{EAB37A8B-F3C3-41C9-A029-D9904A231583}" presName="diagram" presStyleCnt="0">
        <dgm:presLayoutVars>
          <dgm:chPref val="1"/>
          <dgm:dir/>
          <dgm:animOne val="branch"/>
          <dgm:animLvl val="lvl"/>
          <dgm:resizeHandles/>
        </dgm:presLayoutVars>
      </dgm:prSet>
      <dgm:spPr/>
    </dgm:pt>
    <dgm:pt modelId="{59BF599B-4F25-4B3D-91D6-A9BF735A242E}" type="pres">
      <dgm:prSet presAssocID="{D43062F0-4E96-432D-9400-6DF06934A245}" presName="root" presStyleCnt="0"/>
      <dgm:spPr/>
    </dgm:pt>
    <dgm:pt modelId="{8601E989-6549-472F-B900-4EDCD381AB70}" type="pres">
      <dgm:prSet presAssocID="{D43062F0-4E96-432D-9400-6DF06934A245}" presName="rootComposite" presStyleCnt="0"/>
      <dgm:spPr/>
    </dgm:pt>
    <dgm:pt modelId="{0FFBD078-A602-4557-B0D9-83D78FA5650A}" type="pres">
      <dgm:prSet presAssocID="{D43062F0-4E96-432D-9400-6DF06934A245}" presName="rootText" presStyleLbl="node1" presStyleIdx="0" presStyleCnt="2"/>
      <dgm:spPr/>
    </dgm:pt>
    <dgm:pt modelId="{C304291B-921B-4CF3-BCD8-F4CF4BF416EF}" type="pres">
      <dgm:prSet presAssocID="{D43062F0-4E96-432D-9400-6DF06934A245}" presName="rootConnector" presStyleLbl="node1" presStyleIdx="0" presStyleCnt="2"/>
      <dgm:spPr/>
    </dgm:pt>
    <dgm:pt modelId="{3CF8F915-56D4-4876-9CA6-1D268F2705DB}" type="pres">
      <dgm:prSet presAssocID="{D43062F0-4E96-432D-9400-6DF06934A245}" presName="childShape" presStyleCnt="0"/>
      <dgm:spPr/>
    </dgm:pt>
    <dgm:pt modelId="{3F1839A1-2E50-4ACB-B45B-48D190EDE5F6}" type="pres">
      <dgm:prSet presAssocID="{234A2794-74C5-4AB6-9D6A-80EDA397B600}" presName="root" presStyleCnt="0"/>
      <dgm:spPr/>
    </dgm:pt>
    <dgm:pt modelId="{0CA15E40-0504-45AD-8436-BAB7D229BCF1}" type="pres">
      <dgm:prSet presAssocID="{234A2794-74C5-4AB6-9D6A-80EDA397B600}" presName="rootComposite" presStyleCnt="0"/>
      <dgm:spPr/>
    </dgm:pt>
    <dgm:pt modelId="{8D1E8D34-F697-497F-8F3F-D88B7DC7543F}" type="pres">
      <dgm:prSet presAssocID="{234A2794-74C5-4AB6-9D6A-80EDA397B600}" presName="rootText" presStyleLbl="node1" presStyleIdx="1" presStyleCnt="2"/>
      <dgm:spPr/>
    </dgm:pt>
    <dgm:pt modelId="{D390FD52-231F-414D-9919-BB36CF8C3425}" type="pres">
      <dgm:prSet presAssocID="{234A2794-74C5-4AB6-9D6A-80EDA397B600}" presName="rootConnector" presStyleLbl="node1" presStyleIdx="1" presStyleCnt="2"/>
      <dgm:spPr/>
    </dgm:pt>
    <dgm:pt modelId="{54ED59F4-373C-4A76-A6FE-A7926DD2A017}" type="pres">
      <dgm:prSet presAssocID="{234A2794-74C5-4AB6-9D6A-80EDA397B600}" presName="childShape" presStyleCnt="0"/>
      <dgm:spPr/>
    </dgm:pt>
  </dgm:ptLst>
  <dgm:cxnLst>
    <dgm:cxn modelId="{F88DE02C-CA9D-4D5B-B8BB-8AEEB8630030}" type="presOf" srcId="{234A2794-74C5-4AB6-9D6A-80EDA397B600}" destId="{8D1E8D34-F697-497F-8F3F-D88B7DC7543F}" srcOrd="0" destOrd="0" presId="urn:microsoft.com/office/officeart/2005/8/layout/hierarchy3"/>
    <dgm:cxn modelId="{A74FB461-E349-4178-A2D4-F4A97E226CBE}" srcId="{EAB37A8B-F3C3-41C9-A029-D9904A231583}" destId="{D43062F0-4E96-432D-9400-6DF06934A245}" srcOrd="0" destOrd="0" parTransId="{BE867E93-7BB1-4BD6-A2E5-4245820A9F71}" sibTransId="{E4A8BBD7-5C08-45EE-8B4E-FC44F7CCEC61}"/>
    <dgm:cxn modelId="{2001E570-E2AF-45C4-9663-CED57A6DF8E6}" type="presOf" srcId="{234A2794-74C5-4AB6-9D6A-80EDA397B600}" destId="{D390FD52-231F-414D-9919-BB36CF8C3425}" srcOrd="1" destOrd="0" presId="urn:microsoft.com/office/officeart/2005/8/layout/hierarchy3"/>
    <dgm:cxn modelId="{03878289-B607-4FF6-9E01-496FD3639034}" type="presOf" srcId="{D43062F0-4E96-432D-9400-6DF06934A245}" destId="{C304291B-921B-4CF3-BCD8-F4CF4BF416EF}" srcOrd="1" destOrd="0" presId="urn:microsoft.com/office/officeart/2005/8/layout/hierarchy3"/>
    <dgm:cxn modelId="{0ED675B5-0482-4E33-80C7-A40650E9633F}" srcId="{EAB37A8B-F3C3-41C9-A029-D9904A231583}" destId="{234A2794-74C5-4AB6-9D6A-80EDA397B600}" srcOrd="1" destOrd="0" parTransId="{82169DA3-CD51-41B1-B2EC-A88140B6A322}" sibTransId="{21DB233E-FEE8-4A9B-BD50-C6BDF0591907}"/>
    <dgm:cxn modelId="{7D9F4AD7-2469-4A88-9B00-B1DB76291D56}" type="presOf" srcId="{D43062F0-4E96-432D-9400-6DF06934A245}" destId="{0FFBD078-A602-4557-B0D9-83D78FA5650A}" srcOrd="0" destOrd="0" presId="urn:microsoft.com/office/officeart/2005/8/layout/hierarchy3"/>
    <dgm:cxn modelId="{D10B65F4-5964-4D41-8174-72B5D39167D4}" type="presOf" srcId="{EAB37A8B-F3C3-41C9-A029-D9904A231583}" destId="{5B3EA6B8-E8A4-48B5-85FB-7DB183DFA895}" srcOrd="0" destOrd="0" presId="urn:microsoft.com/office/officeart/2005/8/layout/hierarchy3"/>
    <dgm:cxn modelId="{D04B79B2-94DA-4781-AC51-274F5A060693}" type="presParOf" srcId="{5B3EA6B8-E8A4-48B5-85FB-7DB183DFA895}" destId="{59BF599B-4F25-4B3D-91D6-A9BF735A242E}" srcOrd="0" destOrd="0" presId="urn:microsoft.com/office/officeart/2005/8/layout/hierarchy3"/>
    <dgm:cxn modelId="{71BAF1EA-E4C9-40B7-849F-3F2270D868A5}" type="presParOf" srcId="{59BF599B-4F25-4B3D-91D6-A9BF735A242E}" destId="{8601E989-6549-472F-B900-4EDCD381AB70}" srcOrd="0" destOrd="0" presId="urn:microsoft.com/office/officeart/2005/8/layout/hierarchy3"/>
    <dgm:cxn modelId="{C9CCB64A-BB59-4DEC-8D52-6CBF1F0032E2}" type="presParOf" srcId="{8601E989-6549-472F-B900-4EDCD381AB70}" destId="{0FFBD078-A602-4557-B0D9-83D78FA5650A}" srcOrd="0" destOrd="0" presId="urn:microsoft.com/office/officeart/2005/8/layout/hierarchy3"/>
    <dgm:cxn modelId="{8B178009-D326-4CD7-A609-D7FC57507730}" type="presParOf" srcId="{8601E989-6549-472F-B900-4EDCD381AB70}" destId="{C304291B-921B-4CF3-BCD8-F4CF4BF416EF}" srcOrd="1" destOrd="0" presId="urn:microsoft.com/office/officeart/2005/8/layout/hierarchy3"/>
    <dgm:cxn modelId="{4A6A0168-7E4E-4413-A442-5F65BB389DF8}" type="presParOf" srcId="{59BF599B-4F25-4B3D-91D6-A9BF735A242E}" destId="{3CF8F915-56D4-4876-9CA6-1D268F2705DB}" srcOrd="1" destOrd="0" presId="urn:microsoft.com/office/officeart/2005/8/layout/hierarchy3"/>
    <dgm:cxn modelId="{6C182E35-4F7E-43F1-8DD2-4BB67E1661E7}" type="presParOf" srcId="{5B3EA6B8-E8A4-48B5-85FB-7DB183DFA895}" destId="{3F1839A1-2E50-4ACB-B45B-48D190EDE5F6}" srcOrd="1" destOrd="0" presId="urn:microsoft.com/office/officeart/2005/8/layout/hierarchy3"/>
    <dgm:cxn modelId="{9ED95D4C-AD50-424B-AF8F-322E2766761E}" type="presParOf" srcId="{3F1839A1-2E50-4ACB-B45B-48D190EDE5F6}" destId="{0CA15E40-0504-45AD-8436-BAB7D229BCF1}" srcOrd="0" destOrd="0" presId="urn:microsoft.com/office/officeart/2005/8/layout/hierarchy3"/>
    <dgm:cxn modelId="{36FC5895-FDB5-4109-9774-5E0E7A85827D}" type="presParOf" srcId="{0CA15E40-0504-45AD-8436-BAB7D229BCF1}" destId="{8D1E8D34-F697-497F-8F3F-D88B7DC7543F}" srcOrd="0" destOrd="0" presId="urn:microsoft.com/office/officeart/2005/8/layout/hierarchy3"/>
    <dgm:cxn modelId="{9C11AD8C-C1B4-418A-8F55-0A1064A5B193}" type="presParOf" srcId="{0CA15E40-0504-45AD-8436-BAB7D229BCF1}" destId="{D390FD52-231F-414D-9919-BB36CF8C3425}" srcOrd="1" destOrd="0" presId="urn:microsoft.com/office/officeart/2005/8/layout/hierarchy3"/>
    <dgm:cxn modelId="{721FE959-3F26-49D8-9555-56A7FCA97ABB}" type="presParOf" srcId="{3F1839A1-2E50-4ACB-B45B-48D190EDE5F6}" destId="{54ED59F4-373C-4A76-A6FE-A7926DD2A017}"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27C7F0-8AAF-467D-85E2-5703F9CAE1B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1C20ACD-F530-4B82-AADC-F8A43D76C897}">
      <dgm:prSet custT="1"/>
      <dgm:spPr/>
      <dgm:t>
        <a:bodyPr/>
        <a:lstStyle/>
        <a:p>
          <a:pPr>
            <a:lnSpc>
              <a:spcPct val="100000"/>
            </a:lnSpc>
          </a:pPr>
          <a:r>
            <a:rPr lang="uk-UA" sz="2800" b="1" i="0" dirty="0">
              <a:latin typeface="Open Sans" panose="020B0606030504020204" pitchFamily="34" charset="0"/>
              <a:ea typeface="Open Sans" panose="020B0606030504020204" pitchFamily="34" charset="0"/>
              <a:cs typeface="Open Sans" panose="020B0606030504020204" pitchFamily="34" charset="0"/>
            </a:rPr>
            <a:t>Сесія</a:t>
          </a:r>
          <a:r>
            <a:rPr lang="en-US" sz="2800" b="1" i="0" dirty="0">
              <a:latin typeface="Open Sans" panose="020B0606030504020204" pitchFamily="34" charset="0"/>
              <a:ea typeface="Open Sans" panose="020B0606030504020204" pitchFamily="34" charset="0"/>
              <a:cs typeface="Open Sans" panose="020B0606030504020204" pitchFamily="34" charset="0"/>
            </a:rPr>
            <a:t> 1</a:t>
          </a:r>
          <a:endParaRPr lang="en-US" sz="2800" dirty="0">
            <a:latin typeface="Open Sans" panose="020B0606030504020204" pitchFamily="34" charset="0"/>
            <a:ea typeface="Open Sans" panose="020B0606030504020204" pitchFamily="34" charset="0"/>
            <a:cs typeface="Open Sans" panose="020B0606030504020204" pitchFamily="34" charset="0"/>
          </a:endParaRPr>
        </a:p>
      </dgm:t>
    </dgm:pt>
    <dgm:pt modelId="{8EB8F86F-6448-4820-8F5D-28A20890BAF1}" type="parTrans" cxnId="{E2CC2437-3BA6-47DB-AC78-403F98F870B6}">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842D3C56-0B56-4182-93EE-37E102348166}" type="sibTrans" cxnId="{E2CC2437-3BA6-47DB-AC78-403F98F870B6}">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BA0ECC88-ED4F-40D9-9921-AC855EE80208}">
      <dgm:prSet custT="1"/>
      <dgm:spPr/>
      <dgm:t>
        <a:bodyPr/>
        <a:lstStyle/>
        <a:p>
          <a:pPr>
            <a:lnSpc>
              <a:spcPct val="100000"/>
            </a:lnSpc>
          </a:pPr>
          <a:r>
            <a:rPr lang="uk-UA" sz="1600" dirty="0">
              <a:latin typeface="Open Sans" panose="020B0606030504020204" pitchFamily="34" charset="0"/>
              <a:ea typeface="Open Sans" panose="020B0606030504020204" pitchFamily="34" charset="0"/>
              <a:cs typeface="Open Sans" panose="020B0606030504020204" pitchFamily="34" charset="0"/>
            </a:rPr>
            <a:t>Чому співпраця із </a:t>
          </a:r>
          <a:r>
            <a:rPr lang="uk-UA" sz="1600" dirty="0" err="1">
              <a:latin typeface="Open Sans" panose="020B0606030504020204" pitchFamily="34" charset="0"/>
              <a:ea typeface="Open Sans" panose="020B0606030504020204" pitchFamily="34" charset="0"/>
              <a:cs typeface="Open Sans" panose="020B0606030504020204" pitchFamily="34" charset="0"/>
            </a:rPr>
            <a:t>стейкхолдерами</a:t>
          </a:r>
          <a:r>
            <a:rPr lang="uk-UA" sz="1600" dirty="0">
              <a:latin typeface="Open Sans" panose="020B0606030504020204" pitchFamily="34" charset="0"/>
              <a:ea typeface="Open Sans" panose="020B0606030504020204" pitchFamily="34" charset="0"/>
              <a:cs typeface="Open Sans" panose="020B0606030504020204" pitchFamily="34" charset="0"/>
            </a:rPr>
            <a:t> (роботодавцями, органами влади різних рівнів, відповідальними за формування політики, іншими закладами освіти) має важливе значення для отримання максимально підготовлених до працевлаштування здобувачів освіти?</a:t>
          </a:r>
          <a:endParaRPr lang="en-US" sz="1600" dirty="0">
            <a:latin typeface="Open Sans" panose="020B0606030504020204" pitchFamily="34" charset="0"/>
            <a:ea typeface="Open Sans" panose="020B0606030504020204" pitchFamily="34" charset="0"/>
            <a:cs typeface="Open Sans" panose="020B0606030504020204" pitchFamily="34" charset="0"/>
          </a:endParaRPr>
        </a:p>
      </dgm:t>
    </dgm:pt>
    <dgm:pt modelId="{67A5A6BF-0027-4BBF-B1BF-ABFDAABFE45D}" type="parTrans" cxnId="{8D1E0492-F3EE-402D-AF7D-A0FDFFA3EEEE}">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7E956674-27CC-4D35-89DC-240BC72095AF}" type="sibTrans" cxnId="{8D1E0492-F3EE-402D-AF7D-A0FDFFA3EEEE}">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55B9DE69-7657-4C25-AB7C-2EAA7487A739}">
      <dgm:prSet custT="1"/>
      <dgm:spPr/>
      <dgm:t>
        <a:bodyPr/>
        <a:lstStyle/>
        <a:p>
          <a:pPr>
            <a:lnSpc>
              <a:spcPct val="100000"/>
            </a:lnSpc>
          </a:pPr>
          <a:r>
            <a:rPr lang="uk-UA" sz="1600" dirty="0"/>
            <a:t>Обговоріть цю тему з іншими учасниками групи у сесійній кімнаті та напишіть свої думки у</a:t>
          </a:r>
          <a:r>
            <a:rPr lang="en-US" sz="1600" dirty="0"/>
            <a:t> </a:t>
          </a:r>
          <a:r>
            <a:rPr lang="en-US" sz="1600" dirty="0" err="1">
              <a:latin typeface="Open Sans" panose="020B0606030504020204" pitchFamily="34" charset="0"/>
              <a:ea typeface="Open Sans" panose="020B0606030504020204" pitchFamily="34" charset="0"/>
              <a:cs typeface="Open Sans" panose="020B0606030504020204" pitchFamily="34" charset="0"/>
              <a:hlinkClick xmlns:r="http://schemas.openxmlformats.org/officeDocument/2006/relationships" r:id="rId1"/>
            </a:rPr>
            <a:t>Padlet</a:t>
          </a:r>
          <a:r>
            <a:rPr lang="en-US" sz="1600" dirty="0">
              <a:latin typeface="Open Sans" panose="020B0606030504020204" pitchFamily="34" charset="0"/>
              <a:ea typeface="Open Sans" panose="020B0606030504020204" pitchFamily="34" charset="0"/>
              <a:cs typeface="Open Sans" panose="020B0606030504020204" pitchFamily="34" charset="0"/>
            </a:rPr>
            <a:t>.</a:t>
          </a:r>
        </a:p>
      </dgm:t>
    </dgm:pt>
    <dgm:pt modelId="{CDA7D9BB-797C-474D-85C9-C6F1885495AC}" type="parTrans" cxnId="{4D165509-48F5-4863-A796-EECB04F6C252}">
      <dgm:prSet/>
      <dgm:spPr/>
      <dgm:t>
        <a:bodyPr/>
        <a:lstStyle/>
        <a:p>
          <a:endParaRPr lang="fi-FI" sz="1600">
            <a:latin typeface="Open Sans" panose="020B0606030504020204" pitchFamily="34" charset="0"/>
            <a:ea typeface="Open Sans" panose="020B0606030504020204" pitchFamily="34" charset="0"/>
            <a:cs typeface="Open Sans" panose="020B0606030504020204" pitchFamily="34" charset="0"/>
          </a:endParaRPr>
        </a:p>
      </dgm:t>
    </dgm:pt>
    <dgm:pt modelId="{29B2FFAD-4FA7-41EB-911E-42E7DB315658}" type="sibTrans" cxnId="{4D165509-48F5-4863-A796-EECB04F6C252}">
      <dgm:prSet/>
      <dgm:spPr/>
      <dgm:t>
        <a:bodyPr/>
        <a:lstStyle/>
        <a:p>
          <a:endParaRPr lang="fi-FI" sz="1600">
            <a:latin typeface="Open Sans" panose="020B0606030504020204" pitchFamily="34" charset="0"/>
            <a:ea typeface="Open Sans" panose="020B0606030504020204" pitchFamily="34" charset="0"/>
            <a:cs typeface="Open Sans" panose="020B0606030504020204" pitchFamily="34" charset="0"/>
          </a:endParaRPr>
        </a:p>
      </dgm:t>
    </dgm:pt>
    <dgm:pt modelId="{F2C288CF-E957-40B2-94D0-84B20703A1E0}" type="pres">
      <dgm:prSet presAssocID="{5627C7F0-8AAF-467D-85E2-5703F9CAE1BA}" presName="root" presStyleCnt="0">
        <dgm:presLayoutVars>
          <dgm:dir/>
          <dgm:resizeHandles val="exact"/>
        </dgm:presLayoutVars>
      </dgm:prSet>
      <dgm:spPr/>
    </dgm:pt>
    <dgm:pt modelId="{D236F303-2110-4148-8610-244BD3EE4648}" type="pres">
      <dgm:prSet presAssocID="{81C20ACD-F530-4B82-AADC-F8A43D76C897}" presName="compNode" presStyleCnt="0"/>
      <dgm:spPr/>
    </dgm:pt>
    <dgm:pt modelId="{253915B2-3B17-49DD-9325-100B981445D5}" type="pres">
      <dgm:prSet presAssocID="{81C20ACD-F530-4B82-AADC-F8A43D76C897}" presName="bgRect" presStyleLbl="bgShp" presStyleIdx="0" presStyleCnt="3"/>
      <dgm:spPr/>
    </dgm:pt>
    <dgm:pt modelId="{53CE6598-8F43-4419-9D01-119005247EBA}" type="pres">
      <dgm:prSet presAssocID="{81C20ACD-F530-4B82-AADC-F8A43D76C897}"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Kokous"/>
        </a:ext>
      </dgm:extLst>
    </dgm:pt>
    <dgm:pt modelId="{3D194D92-DA12-4B64-BCBE-DF2F911E6BFF}" type="pres">
      <dgm:prSet presAssocID="{81C20ACD-F530-4B82-AADC-F8A43D76C897}" presName="spaceRect" presStyleCnt="0"/>
      <dgm:spPr/>
    </dgm:pt>
    <dgm:pt modelId="{91114382-AC67-495C-8DFD-16255C88A6B3}" type="pres">
      <dgm:prSet presAssocID="{81C20ACD-F530-4B82-AADC-F8A43D76C897}" presName="parTx" presStyleLbl="revTx" presStyleIdx="0" presStyleCnt="3">
        <dgm:presLayoutVars>
          <dgm:chMax val="0"/>
          <dgm:chPref val="0"/>
        </dgm:presLayoutVars>
      </dgm:prSet>
      <dgm:spPr/>
    </dgm:pt>
    <dgm:pt modelId="{05CDD088-30C9-4AD0-A8BD-A87D50F8D96C}" type="pres">
      <dgm:prSet presAssocID="{842D3C56-0B56-4182-93EE-37E102348166}" presName="sibTrans" presStyleCnt="0"/>
      <dgm:spPr/>
    </dgm:pt>
    <dgm:pt modelId="{9E20C3A4-D3F2-4A6E-8732-DA6121E9227A}" type="pres">
      <dgm:prSet presAssocID="{BA0ECC88-ED4F-40D9-9921-AC855EE80208}" presName="compNode" presStyleCnt="0"/>
      <dgm:spPr/>
    </dgm:pt>
    <dgm:pt modelId="{8E869138-32CE-45F6-90ED-DB4C3BA33058}" type="pres">
      <dgm:prSet presAssocID="{BA0ECC88-ED4F-40D9-9921-AC855EE80208}" presName="bgRect" presStyleLbl="bgShp" presStyleIdx="1" presStyleCnt="3"/>
      <dgm:spPr/>
    </dgm:pt>
    <dgm:pt modelId="{1D7DA8EB-2BDA-467F-92F6-B02D76DC3FD3}" type="pres">
      <dgm:prSet presAssocID="{BA0ECC88-ED4F-40D9-9921-AC855EE80208}" presName="iconRect" presStyleLbl="node1" presStyleIdx="1" presStyleCnt="3"/>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Asiakaspalaute tasaisella täytöllä"/>
        </a:ext>
      </dgm:extLst>
    </dgm:pt>
    <dgm:pt modelId="{A702740E-0D88-4F9E-AE38-E38E6A4B1210}" type="pres">
      <dgm:prSet presAssocID="{BA0ECC88-ED4F-40D9-9921-AC855EE80208}" presName="spaceRect" presStyleCnt="0"/>
      <dgm:spPr/>
    </dgm:pt>
    <dgm:pt modelId="{B5375B83-B2AF-4BFB-A659-BBB446F4F504}" type="pres">
      <dgm:prSet presAssocID="{BA0ECC88-ED4F-40D9-9921-AC855EE80208}" presName="parTx" presStyleLbl="revTx" presStyleIdx="1" presStyleCnt="3" custScaleX="117893" custScaleY="164933" custLinFactY="27053" custLinFactNeighborX="-423" custLinFactNeighborY="100000">
        <dgm:presLayoutVars>
          <dgm:chMax val="0"/>
          <dgm:chPref val="0"/>
        </dgm:presLayoutVars>
      </dgm:prSet>
      <dgm:spPr/>
    </dgm:pt>
    <dgm:pt modelId="{69E4F707-BEF8-4E04-83D6-0DBFA380B460}" type="pres">
      <dgm:prSet presAssocID="{7E956674-27CC-4D35-89DC-240BC72095AF}" presName="sibTrans" presStyleCnt="0"/>
      <dgm:spPr/>
    </dgm:pt>
    <dgm:pt modelId="{64751C3F-3D2C-48A9-852A-D4702A7FB0DB}" type="pres">
      <dgm:prSet presAssocID="{55B9DE69-7657-4C25-AB7C-2EAA7487A739}" presName="compNode" presStyleCnt="0"/>
      <dgm:spPr/>
    </dgm:pt>
    <dgm:pt modelId="{4E4C0A6C-5148-45C4-92C4-E6AAA5772DC8}" type="pres">
      <dgm:prSet presAssocID="{55B9DE69-7657-4C25-AB7C-2EAA7487A739}" presName="bgRect" presStyleLbl="bgShp" presStyleIdx="2" presStyleCnt="3" custLinFactNeighborX="-476" custLinFactNeighborY="11365"/>
      <dgm:spPr/>
    </dgm:pt>
    <dgm:pt modelId="{85E3C547-FCE7-4CFC-AB9D-60F401830E3B}" type="pres">
      <dgm:prSet presAssocID="{55B9DE69-7657-4C25-AB7C-2EAA7487A739}" presName="iconRect" presStyleLbl="node1" presStyleIdx="2" presStyleCnt="3"/>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Blogi tasaisella täytöllä"/>
        </a:ext>
      </dgm:extLst>
    </dgm:pt>
    <dgm:pt modelId="{990DBF5C-1279-47C7-876D-5682F81D6F9C}" type="pres">
      <dgm:prSet presAssocID="{55B9DE69-7657-4C25-AB7C-2EAA7487A739}" presName="spaceRect" presStyleCnt="0"/>
      <dgm:spPr/>
    </dgm:pt>
    <dgm:pt modelId="{D2290BD8-797A-4B62-A9FA-82B43D1AF535}" type="pres">
      <dgm:prSet presAssocID="{55B9DE69-7657-4C25-AB7C-2EAA7487A739}" presName="parTx" presStyleLbl="revTx" presStyleIdx="2" presStyleCnt="3" custAng="0" custScaleY="75462" custLinFactY="17642" custLinFactNeighborX="-846" custLinFactNeighborY="100000">
        <dgm:presLayoutVars>
          <dgm:chMax val="0"/>
          <dgm:chPref val="0"/>
        </dgm:presLayoutVars>
      </dgm:prSet>
      <dgm:spPr/>
    </dgm:pt>
  </dgm:ptLst>
  <dgm:cxnLst>
    <dgm:cxn modelId="{4D165509-48F5-4863-A796-EECB04F6C252}" srcId="{5627C7F0-8AAF-467D-85E2-5703F9CAE1BA}" destId="{55B9DE69-7657-4C25-AB7C-2EAA7487A739}" srcOrd="2" destOrd="0" parTransId="{CDA7D9BB-797C-474D-85C9-C6F1885495AC}" sibTransId="{29B2FFAD-4FA7-41EB-911E-42E7DB315658}"/>
    <dgm:cxn modelId="{E2CC2437-3BA6-47DB-AC78-403F98F870B6}" srcId="{5627C7F0-8AAF-467D-85E2-5703F9CAE1BA}" destId="{81C20ACD-F530-4B82-AADC-F8A43D76C897}" srcOrd="0" destOrd="0" parTransId="{8EB8F86F-6448-4820-8F5D-28A20890BAF1}" sibTransId="{842D3C56-0B56-4182-93EE-37E102348166}"/>
    <dgm:cxn modelId="{DF62575E-E54D-4C8B-B8AD-D9FFF5E6E288}" type="presOf" srcId="{81C20ACD-F530-4B82-AADC-F8A43D76C897}" destId="{91114382-AC67-495C-8DFD-16255C88A6B3}" srcOrd="0" destOrd="0" presId="urn:microsoft.com/office/officeart/2018/2/layout/IconVerticalSolidList"/>
    <dgm:cxn modelId="{A661178B-602B-4588-B769-8B84EC4A5FE1}" type="presOf" srcId="{55B9DE69-7657-4C25-AB7C-2EAA7487A739}" destId="{D2290BD8-797A-4B62-A9FA-82B43D1AF535}" srcOrd="0" destOrd="0" presId="urn:microsoft.com/office/officeart/2018/2/layout/IconVerticalSolidList"/>
    <dgm:cxn modelId="{8D1E0492-F3EE-402D-AF7D-A0FDFFA3EEEE}" srcId="{5627C7F0-8AAF-467D-85E2-5703F9CAE1BA}" destId="{BA0ECC88-ED4F-40D9-9921-AC855EE80208}" srcOrd="1" destOrd="0" parTransId="{67A5A6BF-0027-4BBF-B1BF-ABFDAABFE45D}" sibTransId="{7E956674-27CC-4D35-89DC-240BC72095AF}"/>
    <dgm:cxn modelId="{F79DD5B9-AA9D-4D78-9083-A49BA10C9D7F}" type="presOf" srcId="{5627C7F0-8AAF-467D-85E2-5703F9CAE1BA}" destId="{F2C288CF-E957-40B2-94D0-84B20703A1E0}" srcOrd="0" destOrd="0" presId="urn:microsoft.com/office/officeart/2018/2/layout/IconVerticalSolidList"/>
    <dgm:cxn modelId="{B94914E2-7210-4299-9AF0-90B0A77BEC49}" type="presOf" srcId="{BA0ECC88-ED4F-40D9-9921-AC855EE80208}" destId="{B5375B83-B2AF-4BFB-A659-BBB446F4F504}" srcOrd="0" destOrd="0" presId="urn:microsoft.com/office/officeart/2018/2/layout/IconVerticalSolidList"/>
    <dgm:cxn modelId="{FC50C11D-B182-41CE-938E-7FA573FB30C5}" type="presParOf" srcId="{F2C288CF-E957-40B2-94D0-84B20703A1E0}" destId="{D236F303-2110-4148-8610-244BD3EE4648}" srcOrd="0" destOrd="0" presId="urn:microsoft.com/office/officeart/2018/2/layout/IconVerticalSolidList"/>
    <dgm:cxn modelId="{95199EDE-567D-46AA-9245-B5DEA85CFEC4}" type="presParOf" srcId="{D236F303-2110-4148-8610-244BD3EE4648}" destId="{253915B2-3B17-49DD-9325-100B981445D5}" srcOrd="0" destOrd="0" presId="urn:microsoft.com/office/officeart/2018/2/layout/IconVerticalSolidList"/>
    <dgm:cxn modelId="{8E78212B-7FD7-4E38-AFCE-BA7C071A8DD4}" type="presParOf" srcId="{D236F303-2110-4148-8610-244BD3EE4648}" destId="{53CE6598-8F43-4419-9D01-119005247EBA}" srcOrd="1" destOrd="0" presId="urn:microsoft.com/office/officeart/2018/2/layout/IconVerticalSolidList"/>
    <dgm:cxn modelId="{A123505F-A684-4BE6-8EE0-C36953F3ED5F}" type="presParOf" srcId="{D236F303-2110-4148-8610-244BD3EE4648}" destId="{3D194D92-DA12-4B64-BCBE-DF2F911E6BFF}" srcOrd="2" destOrd="0" presId="urn:microsoft.com/office/officeart/2018/2/layout/IconVerticalSolidList"/>
    <dgm:cxn modelId="{802AFD7A-14C5-476D-A291-175F80F45117}" type="presParOf" srcId="{D236F303-2110-4148-8610-244BD3EE4648}" destId="{91114382-AC67-495C-8DFD-16255C88A6B3}" srcOrd="3" destOrd="0" presId="urn:microsoft.com/office/officeart/2018/2/layout/IconVerticalSolidList"/>
    <dgm:cxn modelId="{C1733649-124F-4ED9-9C5C-5F9613537BA1}" type="presParOf" srcId="{F2C288CF-E957-40B2-94D0-84B20703A1E0}" destId="{05CDD088-30C9-4AD0-A8BD-A87D50F8D96C}" srcOrd="1" destOrd="0" presId="urn:microsoft.com/office/officeart/2018/2/layout/IconVerticalSolidList"/>
    <dgm:cxn modelId="{C77D4F94-0238-4C6B-8FD5-59799078A437}" type="presParOf" srcId="{F2C288CF-E957-40B2-94D0-84B20703A1E0}" destId="{9E20C3A4-D3F2-4A6E-8732-DA6121E9227A}" srcOrd="2" destOrd="0" presId="urn:microsoft.com/office/officeart/2018/2/layout/IconVerticalSolidList"/>
    <dgm:cxn modelId="{FFF24962-85D1-43EE-9C2F-8C68E042C143}" type="presParOf" srcId="{9E20C3A4-D3F2-4A6E-8732-DA6121E9227A}" destId="{8E869138-32CE-45F6-90ED-DB4C3BA33058}" srcOrd="0" destOrd="0" presId="urn:microsoft.com/office/officeart/2018/2/layout/IconVerticalSolidList"/>
    <dgm:cxn modelId="{9BFEBA46-CD96-421D-B47B-9B66A460E790}" type="presParOf" srcId="{9E20C3A4-D3F2-4A6E-8732-DA6121E9227A}" destId="{1D7DA8EB-2BDA-467F-92F6-B02D76DC3FD3}" srcOrd="1" destOrd="0" presId="urn:microsoft.com/office/officeart/2018/2/layout/IconVerticalSolidList"/>
    <dgm:cxn modelId="{F70766AD-81A2-4BD2-B343-61A187B8B955}" type="presParOf" srcId="{9E20C3A4-D3F2-4A6E-8732-DA6121E9227A}" destId="{A702740E-0D88-4F9E-AE38-E38E6A4B1210}" srcOrd="2" destOrd="0" presId="urn:microsoft.com/office/officeart/2018/2/layout/IconVerticalSolidList"/>
    <dgm:cxn modelId="{A9C1D092-9813-445C-B389-E06DA103F1FE}" type="presParOf" srcId="{9E20C3A4-D3F2-4A6E-8732-DA6121E9227A}" destId="{B5375B83-B2AF-4BFB-A659-BBB446F4F504}" srcOrd="3" destOrd="0" presId="urn:microsoft.com/office/officeart/2018/2/layout/IconVerticalSolidList"/>
    <dgm:cxn modelId="{CE8536E0-A466-4612-96FB-1CF45B9192F3}" type="presParOf" srcId="{F2C288CF-E957-40B2-94D0-84B20703A1E0}" destId="{69E4F707-BEF8-4E04-83D6-0DBFA380B460}" srcOrd="3" destOrd="0" presId="urn:microsoft.com/office/officeart/2018/2/layout/IconVerticalSolidList"/>
    <dgm:cxn modelId="{97C1EEE6-0BAE-492F-AC6A-FBC7F0247909}" type="presParOf" srcId="{F2C288CF-E957-40B2-94D0-84B20703A1E0}" destId="{64751C3F-3D2C-48A9-852A-D4702A7FB0DB}" srcOrd="4" destOrd="0" presId="urn:microsoft.com/office/officeart/2018/2/layout/IconVerticalSolidList"/>
    <dgm:cxn modelId="{C0C8ED28-1A58-483E-87D5-BFC2473AE127}" type="presParOf" srcId="{64751C3F-3D2C-48A9-852A-D4702A7FB0DB}" destId="{4E4C0A6C-5148-45C4-92C4-E6AAA5772DC8}" srcOrd="0" destOrd="0" presId="urn:microsoft.com/office/officeart/2018/2/layout/IconVerticalSolidList"/>
    <dgm:cxn modelId="{78754E96-8434-4B65-BE72-2EC33B616BAA}" type="presParOf" srcId="{64751C3F-3D2C-48A9-852A-D4702A7FB0DB}" destId="{85E3C547-FCE7-4CFC-AB9D-60F401830E3B}" srcOrd="1" destOrd="0" presId="urn:microsoft.com/office/officeart/2018/2/layout/IconVerticalSolidList"/>
    <dgm:cxn modelId="{0D63D55E-9427-452A-87E4-5CD4B5D7595A}" type="presParOf" srcId="{64751C3F-3D2C-48A9-852A-D4702A7FB0DB}" destId="{990DBF5C-1279-47C7-876D-5682F81D6F9C}" srcOrd="2" destOrd="0" presId="urn:microsoft.com/office/officeart/2018/2/layout/IconVerticalSolidList"/>
    <dgm:cxn modelId="{D3940199-E3EB-4D60-9F28-C605585E4B11}" type="presParOf" srcId="{64751C3F-3D2C-48A9-852A-D4702A7FB0DB}" destId="{D2290BD8-797A-4B62-A9FA-82B43D1AF53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27C7F0-8AAF-467D-85E2-5703F9CAE1B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1C20ACD-F530-4B82-AADC-F8A43D76C897}">
      <dgm:prSet custT="1"/>
      <dgm:spPr/>
      <dgm:t>
        <a:bodyPr/>
        <a:lstStyle/>
        <a:p>
          <a:pPr>
            <a:lnSpc>
              <a:spcPct val="100000"/>
            </a:lnSpc>
          </a:pPr>
          <a:r>
            <a:rPr lang="uk-UA" sz="3200" b="1" i="0" dirty="0">
              <a:latin typeface="Open Sans" panose="020B0606030504020204" pitchFamily="34" charset="0"/>
              <a:ea typeface="Open Sans" panose="020B0606030504020204" pitchFamily="34" charset="0"/>
              <a:cs typeface="Open Sans" panose="020B0606030504020204" pitchFamily="34" charset="0"/>
            </a:rPr>
            <a:t>Сесія</a:t>
          </a:r>
          <a:r>
            <a:rPr lang="en-US" sz="3200" b="1" i="0" dirty="0">
              <a:latin typeface="Open Sans" panose="020B0606030504020204" pitchFamily="34" charset="0"/>
              <a:ea typeface="Open Sans" panose="020B0606030504020204" pitchFamily="34" charset="0"/>
              <a:cs typeface="Open Sans" panose="020B0606030504020204" pitchFamily="34" charset="0"/>
            </a:rPr>
            <a:t> 2</a:t>
          </a:r>
          <a:endParaRPr lang="en-US" sz="3200" dirty="0">
            <a:latin typeface="Open Sans" panose="020B0606030504020204" pitchFamily="34" charset="0"/>
            <a:ea typeface="Open Sans" panose="020B0606030504020204" pitchFamily="34" charset="0"/>
            <a:cs typeface="Open Sans" panose="020B0606030504020204" pitchFamily="34" charset="0"/>
          </a:endParaRPr>
        </a:p>
      </dgm:t>
    </dgm:pt>
    <dgm:pt modelId="{8EB8F86F-6448-4820-8F5D-28A20890BAF1}" type="parTrans" cxnId="{E2CC2437-3BA6-47DB-AC78-403F98F870B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842D3C56-0B56-4182-93EE-37E102348166}" type="sibTrans" cxnId="{E2CC2437-3BA6-47DB-AC78-403F98F870B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A0ECC88-ED4F-40D9-9921-AC855EE80208}">
      <dgm:prSet custT="1"/>
      <dgm:spPr/>
      <dgm:t>
        <a:bodyPr/>
        <a:lstStyle/>
        <a:p>
          <a:pPr>
            <a:lnSpc>
              <a:spcPct val="100000"/>
            </a:lnSpc>
          </a:pPr>
          <a:r>
            <a:rPr lang="uk-UA" sz="1600" dirty="0">
              <a:latin typeface="Open Sans" panose="020B0606030504020204" pitchFamily="34" charset="0"/>
              <a:ea typeface="Open Sans" panose="020B0606030504020204" pitchFamily="34" charset="0"/>
              <a:cs typeface="Open Sans" panose="020B0606030504020204" pitchFamily="34" charset="0"/>
            </a:rPr>
            <a:t>Яким чином Ви (Ваша організація чи заклад освіти) могли б залучити роботодавців, органи влади різних рівнів, що забезпечують формування політики, та інші заклади освіти до більш практичної програми співпраці</a:t>
          </a:r>
          <a:r>
            <a:rPr lang="en-US" sz="1600" dirty="0">
              <a:latin typeface="Open Sans" panose="020B0606030504020204" pitchFamily="34" charset="0"/>
              <a:ea typeface="Open Sans" panose="020B0606030504020204" pitchFamily="34" charset="0"/>
              <a:cs typeface="Open Sans" panose="020B0606030504020204" pitchFamily="34" charset="0"/>
            </a:rPr>
            <a:t>?</a:t>
          </a:r>
        </a:p>
      </dgm:t>
    </dgm:pt>
    <dgm:pt modelId="{67A5A6BF-0027-4BBF-B1BF-ABFDAABFE45D}" type="parTrans" cxnId="{8D1E0492-F3EE-402D-AF7D-A0FDFFA3EEEE}">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7E956674-27CC-4D35-89DC-240BC72095AF}" type="sibTrans" cxnId="{8D1E0492-F3EE-402D-AF7D-A0FDFFA3EEEE}">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A79E29C6-A21C-44BC-A6EF-68144BF8304C}">
      <dgm:prSet custT="1"/>
      <dgm:spPr/>
      <dgm:t>
        <a:bodyPr/>
        <a:lstStyle/>
        <a:p>
          <a:pPr>
            <a:lnSpc>
              <a:spcPct val="100000"/>
            </a:lnSpc>
          </a:pPr>
          <a:r>
            <a:rPr lang="uk-UA" sz="1800" dirty="0"/>
            <a:t>Обговоріть цю тему з іншими учасниками групи у сесійній кімнаті та напишіть свої думки у</a:t>
          </a:r>
          <a:r>
            <a:rPr lang="en-US" sz="1800" dirty="0"/>
            <a:t> </a:t>
          </a:r>
          <a:r>
            <a:rPr lang="en-US" sz="1800" dirty="0" err="1">
              <a:latin typeface="Open Sans" panose="020B0606030504020204" pitchFamily="34" charset="0"/>
              <a:ea typeface="Open Sans" panose="020B0606030504020204" pitchFamily="34" charset="0"/>
              <a:cs typeface="Open Sans" panose="020B0606030504020204" pitchFamily="34" charset="0"/>
              <a:hlinkClick xmlns:r="http://schemas.openxmlformats.org/officeDocument/2006/relationships" r:id="rId1"/>
            </a:rPr>
            <a:t>Padlet</a:t>
          </a:r>
          <a:r>
            <a:rPr lang="en-US" sz="1800" dirty="0">
              <a:latin typeface="Open Sans" panose="020B0606030504020204" pitchFamily="34" charset="0"/>
              <a:ea typeface="Open Sans" panose="020B0606030504020204" pitchFamily="34" charset="0"/>
              <a:cs typeface="Open Sans" panose="020B0606030504020204" pitchFamily="34" charset="0"/>
            </a:rPr>
            <a:t>.</a:t>
          </a:r>
        </a:p>
      </dgm:t>
    </dgm:pt>
    <dgm:pt modelId="{918872C1-CB30-4AB1-84DF-48263A997141}" type="parTrans" cxnId="{CFADCD9D-2489-4244-8CEB-6D6C60048EA3}">
      <dgm:prSet/>
      <dgm:spPr/>
      <dgm:t>
        <a:bodyPr/>
        <a:lstStyle/>
        <a:p>
          <a:endParaRPr lang="fi-FI">
            <a:latin typeface="Open Sans" panose="020B0606030504020204" pitchFamily="34" charset="0"/>
            <a:ea typeface="Open Sans" panose="020B0606030504020204" pitchFamily="34" charset="0"/>
            <a:cs typeface="Open Sans" panose="020B0606030504020204" pitchFamily="34" charset="0"/>
          </a:endParaRPr>
        </a:p>
      </dgm:t>
    </dgm:pt>
    <dgm:pt modelId="{C42CB11F-F890-4047-BBDC-0AD759C0F3D7}" type="sibTrans" cxnId="{CFADCD9D-2489-4244-8CEB-6D6C60048EA3}">
      <dgm:prSet/>
      <dgm:spPr/>
      <dgm:t>
        <a:bodyPr/>
        <a:lstStyle/>
        <a:p>
          <a:endParaRPr lang="fi-FI">
            <a:latin typeface="Open Sans" panose="020B0606030504020204" pitchFamily="34" charset="0"/>
            <a:ea typeface="Open Sans" panose="020B0606030504020204" pitchFamily="34" charset="0"/>
            <a:cs typeface="Open Sans" panose="020B0606030504020204" pitchFamily="34" charset="0"/>
          </a:endParaRPr>
        </a:p>
      </dgm:t>
    </dgm:pt>
    <dgm:pt modelId="{F2C288CF-E957-40B2-94D0-84B20703A1E0}" type="pres">
      <dgm:prSet presAssocID="{5627C7F0-8AAF-467D-85E2-5703F9CAE1BA}" presName="root" presStyleCnt="0">
        <dgm:presLayoutVars>
          <dgm:dir/>
          <dgm:resizeHandles val="exact"/>
        </dgm:presLayoutVars>
      </dgm:prSet>
      <dgm:spPr/>
    </dgm:pt>
    <dgm:pt modelId="{D236F303-2110-4148-8610-244BD3EE4648}" type="pres">
      <dgm:prSet presAssocID="{81C20ACD-F530-4B82-AADC-F8A43D76C897}" presName="compNode" presStyleCnt="0"/>
      <dgm:spPr/>
    </dgm:pt>
    <dgm:pt modelId="{253915B2-3B17-49DD-9325-100B981445D5}" type="pres">
      <dgm:prSet presAssocID="{81C20ACD-F530-4B82-AADC-F8A43D76C897}" presName="bgRect" presStyleLbl="bgShp" presStyleIdx="0" presStyleCnt="3"/>
      <dgm:spPr/>
    </dgm:pt>
    <dgm:pt modelId="{53CE6598-8F43-4419-9D01-119005247EBA}" type="pres">
      <dgm:prSet presAssocID="{81C20ACD-F530-4B82-AADC-F8A43D76C897}"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Kokous"/>
        </a:ext>
      </dgm:extLst>
    </dgm:pt>
    <dgm:pt modelId="{3D194D92-DA12-4B64-BCBE-DF2F911E6BFF}" type="pres">
      <dgm:prSet presAssocID="{81C20ACD-F530-4B82-AADC-F8A43D76C897}" presName="spaceRect" presStyleCnt="0"/>
      <dgm:spPr/>
    </dgm:pt>
    <dgm:pt modelId="{91114382-AC67-495C-8DFD-16255C88A6B3}" type="pres">
      <dgm:prSet presAssocID="{81C20ACD-F530-4B82-AADC-F8A43D76C897}" presName="parTx" presStyleLbl="revTx" presStyleIdx="0" presStyleCnt="3">
        <dgm:presLayoutVars>
          <dgm:chMax val="0"/>
          <dgm:chPref val="0"/>
        </dgm:presLayoutVars>
      </dgm:prSet>
      <dgm:spPr/>
    </dgm:pt>
    <dgm:pt modelId="{05CDD088-30C9-4AD0-A8BD-A87D50F8D96C}" type="pres">
      <dgm:prSet presAssocID="{842D3C56-0B56-4182-93EE-37E102348166}" presName="sibTrans" presStyleCnt="0"/>
      <dgm:spPr/>
    </dgm:pt>
    <dgm:pt modelId="{9E20C3A4-D3F2-4A6E-8732-DA6121E9227A}" type="pres">
      <dgm:prSet presAssocID="{BA0ECC88-ED4F-40D9-9921-AC855EE80208}" presName="compNode" presStyleCnt="0"/>
      <dgm:spPr/>
    </dgm:pt>
    <dgm:pt modelId="{8E869138-32CE-45F6-90ED-DB4C3BA33058}" type="pres">
      <dgm:prSet presAssocID="{BA0ECC88-ED4F-40D9-9921-AC855EE80208}" presName="bgRect" presStyleLbl="bgShp" presStyleIdx="1" presStyleCnt="3"/>
      <dgm:spPr/>
    </dgm:pt>
    <dgm:pt modelId="{1D7DA8EB-2BDA-467F-92F6-B02D76DC3FD3}" type="pres">
      <dgm:prSet presAssocID="{BA0ECC88-ED4F-40D9-9921-AC855EE80208}" presName="iconRect" presStyleLbl="node1" presStyleIdx="1" presStyleCnt="3"/>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Asiakaspalaute tasaisella täytöllä"/>
        </a:ext>
      </dgm:extLst>
    </dgm:pt>
    <dgm:pt modelId="{A702740E-0D88-4F9E-AE38-E38E6A4B1210}" type="pres">
      <dgm:prSet presAssocID="{BA0ECC88-ED4F-40D9-9921-AC855EE80208}" presName="spaceRect" presStyleCnt="0"/>
      <dgm:spPr/>
    </dgm:pt>
    <dgm:pt modelId="{B5375B83-B2AF-4BFB-A659-BBB446F4F504}" type="pres">
      <dgm:prSet presAssocID="{BA0ECC88-ED4F-40D9-9921-AC855EE80208}" presName="parTx" presStyleLbl="revTx" presStyleIdx="1" presStyleCnt="3" custScaleX="103655">
        <dgm:presLayoutVars>
          <dgm:chMax val="0"/>
          <dgm:chPref val="0"/>
        </dgm:presLayoutVars>
      </dgm:prSet>
      <dgm:spPr/>
    </dgm:pt>
    <dgm:pt modelId="{2D5DE831-5A22-46B5-8BED-721C3925780E}" type="pres">
      <dgm:prSet presAssocID="{7E956674-27CC-4D35-89DC-240BC72095AF}" presName="sibTrans" presStyleCnt="0"/>
      <dgm:spPr/>
    </dgm:pt>
    <dgm:pt modelId="{C4F7A876-B047-451D-9A39-44944241EB7E}" type="pres">
      <dgm:prSet presAssocID="{A79E29C6-A21C-44BC-A6EF-68144BF8304C}" presName="compNode" presStyleCnt="0"/>
      <dgm:spPr/>
    </dgm:pt>
    <dgm:pt modelId="{6AEC83D1-5CBE-4821-941C-4B1CA60D9DBC}" type="pres">
      <dgm:prSet presAssocID="{A79E29C6-A21C-44BC-A6EF-68144BF8304C}" presName="bgRect" presStyleLbl="bgShp" presStyleIdx="2" presStyleCnt="3"/>
      <dgm:spPr/>
    </dgm:pt>
    <dgm:pt modelId="{3BB84722-53C3-4ADF-9072-B1F4D24949B4}" type="pres">
      <dgm:prSet presAssocID="{A79E29C6-A21C-44BC-A6EF-68144BF8304C}" presName="iconRect" presStyleLbl="node1" presStyleIdx="2" presStyleCnt="3"/>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Blogi tasaisella täytöllä"/>
        </a:ext>
      </dgm:extLst>
    </dgm:pt>
    <dgm:pt modelId="{7635ECF3-9690-4F10-851B-39AAA0022684}" type="pres">
      <dgm:prSet presAssocID="{A79E29C6-A21C-44BC-A6EF-68144BF8304C}" presName="spaceRect" presStyleCnt="0"/>
      <dgm:spPr/>
    </dgm:pt>
    <dgm:pt modelId="{A042C865-3484-4CD3-A2A9-559468CD04C5}" type="pres">
      <dgm:prSet presAssocID="{A79E29C6-A21C-44BC-A6EF-68144BF8304C}" presName="parTx" presStyleLbl="revTx" presStyleIdx="2" presStyleCnt="3">
        <dgm:presLayoutVars>
          <dgm:chMax val="0"/>
          <dgm:chPref val="0"/>
        </dgm:presLayoutVars>
      </dgm:prSet>
      <dgm:spPr/>
    </dgm:pt>
  </dgm:ptLst>
  <dgm:cxnLst>
    <dgm:cxn modelId="{E2CC2437-3BA6-47DB-AC78-403F98F870B6}" srcId="{5627C7F0-8AAF-467D-85E2-5703F9CAE1BA}" destId="{81C20ACD-F530-4B82-AADC-F8A43D76C897}" srcOrd="0" destOrd="0" parTransId="{8EB8F86F-6448-4820-8F5D-28A20890BAF1}" sibTransId="{842D3C56-0B56-4182-93EE-37E102348166}"/>
    <dgm:cxn modelId="{0B066844-ED59-46B2-80FB-B90A1613FFAE}" type="presOf" srcId="{BA0ECC88-ED4F-40D9-9921-AC855EE80208}" destId="{B5375B83-B2AF-4BFB-A659-BBB446F4F504}" srcOrd="0" destOrd="0" presId="urn:microsoft.com/office/officeart/2018/2/layout/IconVerticalSolidList"/>
    <dgm:cxn modelId="{A688FB55-7D3B-4F75-AB81-8C66E6079274}" type="presOf" srcId="{5627C7F0-8AAF-467D-85E2-5703F9CAE1BA}" destId="{F2C288CF-E957-40B2-94D0-84B20703A1E0}" srcOrd="0" destOrd="0" presId="urn:microsoft.com/office/officeart/2018/2/layout/IconVerticalSolidList"/>
    <dgm:cxn modelId="{8D1E0492-F3EE-402D-AF7D-A0FDFFA3EEEE}" srcId="{5627C7F0-8AAF-467D-85E2-5703F9CAE1BA}" destId="{BA0ECC88-ED4F-40D9-9921-AC855EE80208}" srcOrd="1" destOrd="0" parTransId="{67A5A6BF-0027-4BBF-B1BF-ABFDAABFE45D}" sibTransId="{7E956674-27CC-4D35-89DC-240BC72095AF}"/>
    <dgm:cxn modelId="{CFADCD9D-2489-4244-8CEB-6D6C60048EA3}" srcId="{5627C7F0-8AAF-467D-85E2-5703F9CAE1BA}" destId="{A79E29C6-A21C-44BC-A6EF-68144BF8304C}" srcOrd="2" destOrd="0" parTransId="{918872C1-CB30-4AB1-84DF-48263A997141}" sibTransId="{C42CB11F-F890-4047-BBDC-0AD759C0F3D7}"/>
    <dgm:cxn modelId="{DB0900A6-58B8-4D65-8744-C8B456882FE0}" type="presOf" srcId="{A79E29C6-A21C-44BC-A6EF-68144BF8304C}" destId="{A042C865-3484-4CD3-A2A9-559468CD04C5}" srcOrd="0" destOrd="0" presId="urn:microsoft.com/office/officeart/2018/2/layout/IconVerticalSolidList"/>
    <dgm:cxn modelId="{1AF3A7D1-05EE-4FF4-90DF-1581BFB234F3}" type="presOf" srcId="{81C20ACD-F530-4B82-AADC-F8A43D76C897}" destId="{91114382-AC67-495C-8DFD-16255C88A6B3}" srcOrd="0" destOrd="0" presId="urn:microsoft.com/office/officeart/2018/2/layout/IconVerticalSolidList"/>
    <dgm:cxn modelId="{565BF943-8282-4743-B565-1831BC51D1B8}" type="presParOf" srcId="{F2C288CF-E957-40B2-94D0-84B20703A1E0}" destId="{D236F303-2110-4148-8610-244BD3EE4648}" srcOrd="0" destOrd="0" presId="urn:microsoft.com/office/officeart/2018/2/layout/IconVerticalSolidList"/>
    <dgm:cxn modelId="{74F7CDD9-7ECA-4198-9135-7D03CF90F108}" type="presParOf" srcId="{D236F303-2110-4148-8610-244BD3EE4648}" destId="{253915B2-3B17-49DD-9325-100B981445D5}" srcOrd="0" destOrd="0" presId="urn:microsoft.com/office/officeart/2018/2/layout/IconVerticalSolidList"/>
    <dgm:cxn modelId="{FFE289B8-0672-4667-88D6-002384C91A37}" type="presParOf" srcId="{D236F303-2110-4148-8610-244BD3EE4648}" destId="{53CE6598-8F43-4419-9D01-119005247EBA}" srcOrd="1" destOrd="0" presId="urn:microsoft.com/office/officeart/2018/2/layout/IconVerticalSolidList"/>
    <dgm:cxn modelId="{C1612753-EDC4-4565-B006-8F7228A6F8D7}" type="presParOf" srcId="{D236F303-2110-4148-8610-244BD3EE4648}" destId="{3D194D92-DA12-4B64-BCBE-DF2F911E6BFF}" srcOrd="2" destOrd="0" presId="urn:microsoft.com/office/officeart/2018/2/layout/IconVerticalSolidList"/>
    <dgm:cxn modelId="{0B741535-5E5B-4B24-AB86-826A48BD1C72}" type="presParOf" srcId="{D236F303-2110-4148-8610-244BD3EE4648}" destId="{91114382-AC67-495C-8DFD-16255C88A6B3}" srcOrd="3" destOrd="0" presId="urn:microsoft.com/office/officeart/2018/2/layout/IconVerticalSolidList"/>
    <dgm:cxn modelId="{55104BEC-C592-4FA4-A0B6-B3D6D75D1B91}" type="presParOf" srcId="{F2C288CF-E957-40B2-94D0-84B20703A1E0}" destId="{05CDD088-30C9-4AD0-A8BD-A87D50F8D96C}" srcOrd="1" destOrd="0" presId="urn:microsoft.com/office/officeart/2018/2/layout/IconVerticalSolidList"/>
    <dgm:cxn modelId="{32BDACE7-5EBC-49FA-A46D-97AEA6A53B55}" type="presParOf" srcId="{F2C288CF-E957-40B2-94D0-84B20703A1E0}" destId="{9E20C3A4-D3F2-4A6E-8732-DA6121E9227A}" srcOrd="2" destOrd="0" presId="urn:microsoft.com/office/officeart/2018/2/layout/IconVerticalSolidList"/>
    <dgm:cxn modelId="{B0DAC508-833E-4966-B72A-38E8D814AC61}" type="presParOf" srcId="{9E20C3A4-D3F2-4A6E-8732-DA6121E9227A}" destId="{8E869138-32CE-45F6-90ED-DB4C3BA33058}" srcOrd="0" destOrd="0" presId="urn:microsoft.com/office/officeart/2018/2/layout/IconVerticalSolidList"/>
    <dgm:cxn modelId="{DEBFD5BB-370B-47FC-BDDA-4372891C1E4F}" type="presParOf" srcId="{9E20C3A4-D3F2-4A6E-8732-DA6121E9227A}" destId="{1D7DA8EB-2BDA-467F-92F6-B02D76DC3FD3}" srcOrd="1" destOrd="0" presId="urn:microsoft.com/office/officeart/2018/2/layout/IconVerticalSolidList"/>
    <dgm:cxn modelId="{0C64F2B7-B453-42A2-8676-28B03016937F}" type="presParOf" srcId="{9E20C3A4-D3F2-4A6E-8732-DA6121E9227A}" destId="{A702740E-0D88-4F9E-AE38-E38E6A4B1210}" srcOrd="2" destOrd="0" presId="urn:microsoft.com/office/officeart/2018/2/layout/IconVerticalSolidList"/>
    <dgm:cxn modelId="{5803B6AD-021A-433B-BAD5-11214424B715}" type="presParOf" srcId="{9E20C3A4-D3F2-4A6E-8732-DA6121E9227A}" destId="{B5375B83-B2AF-4BFB-A659-BBB446F4F504}" srcOrd="3" destOrd="0" presId="urn:microsoft.com/office/officeart/2018/2/layout/IconVerticalSolidList"/>
    <dgm:cxn modelId="{270603EB-5AFE-4810-84FC-FF30D30C5AC9}" type="presParOf" srcId="{F2C288CF-E957-40B2-94D0-84B20703A1E0}" destId="{2D5DE831-5A22-46B5-8BED-721C3925780E}" srcOrd="3" destOrd="0" presId="urn:microsoft.com/office/officeart/2018/2/layout/IconVerticalSolidList"/>
    <dgm:cxn modelId="{B08CA10A-B4C5-4FA6-BE51-EDA514069E37}" type="presParOf" srcId="{F2C288CF-E957-40B2-94D0-84B20703A1E0}" destId="{C4F7A876-B047-451D-9A39-44944241EB7E}" srcOrd="4" destOrd="0" presId="urn:microsoft.com/office/officeart/2018/2/layout/IconVerticalSolidList"/>
    <dgm:cxn modelId="{91AF9B4C-C07E-4935-9787-778396F13F71}" type="presParOf" srcId="{C4F7A876-B047-451D-9A39-44944241EB7E}" destId="{6AEC83D1-5CBE-4821-941C-4B1CA60D9DBC}" srcOrd="0" destOrd="0" presId="urn:microsoft.com/office/officeart/2018/2/layout/IconVerticalSolidList"/>
    <dgm:cxn modelId="{F55370BE-6458-4CDA-B42B-44388983D337}" type="presParOf" srcId="{C4F7A876-B047-451D-9A39-44944241EB7E}" destId="{3BB84722-53C3-4ADF-9072-B1F4D24949B4}" srcOrd="1" destOrd="0" presId="urn:microsoft.com/office/officeart/2018/2/layout/IconVerticalSolidList"/>
    <dgm:cxn modelId="{ED82DBAC-E07A-4665-AD49-D530BB5B8AF8}" type="presParOf" srcId="{C4F7A876-B047-451D-9A39-44944241EB7E}" destId="{7635ECF3-9690-4F10-851B-39AAA0022684}" srcOrd="2" destOrd="0" presId="urn:microsoft.com/office/officeart/2018/2/layout/IconVerticalSolidList"/>
    <dgm:cxn modelId="{ED635A35-3FD8-46E9-BF87-39B03966B41C}" type="presParOf" srcId="{C4F7A876-B047-451D-9A39-44944241EB7E}" destId="{A042C865-3484-4CD3-A2A9-559468CD04C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54E152-9D96-4579-BA7B-FA6375AD376F}"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9C692A81-C958-421B-9CFC-C17D963A4B11}">
      <dgm:prSet custT="1"/>
      <dgm:spPr/>
      <dgm:t>
        <a:bodyPr/>
        <a:lstStyle/>
        <a:p>
          <a:pPr>
            <a:defRPr cap="all"/>
          </a:pPr>
          <a:r>
            <a:rPr lang="uk-UA" sz="1400" b="1" i="0" cap="none" baseline="0" dirty="0">
              <a:latin typeface="Open Sans" panose="020B0606030504020204" pitchFamily="34" charset="0"/>
              <a:ea typeface="Open Sans" panose="020B0606030504020204" pitchFamily="34" charset="0"/>
              <a:cs typeface="Open Sans" panose="020B0606030504020204" pitchFamily="34" charset="0"/>
            </a:rPr>
            <a:t>Відповідність сучасним галузевим вимогам</a:t>
          </a:r>
          <a:r>
            <a:rPr lang="en-US" sz="1400" b="0" i="0" cap="none" baseline="0" dirty="0">
              <a:latin typeface="Open Sans" panose="020B0606030504020204" pitchFamily="34" charset="0"/>
              <a:ea typeface="Open Sans" panose="020B0606030504020204" pitchFamily="34" charset="0"/>
              <a:cs typeface="Open Sans" panose="020B0606030504020204" pitchFamily="34" charset="0"/>
            </a:rPr>
            <a:t>: </a:t>
          </a:r>
          <a:r>
            <a:rPr lang="uk-UA" sz="1400" b="0" i="0" cap="none" baseline="0" dirty="0">
              <a:latin typeface="Open Sans" panose="020B0606030504020204" pitchFamily="34" charset="0"/>
              <a:ea typeface="Open Sans" panose="020B0606030504020204" pitchFamily="34" charset="0"/>
              <a:cs typeface="Open Sans" panose="020B0606030504020204" pitchFamily="34" charset="0"/>
            </a:rPr>
            <a:t>закладам П(ПТ)О, наділеним більшою автономією, буде простіше розробляти та оновлювати навчальні/освітні програми для задоволення швидкозмінних потреб приватного сектору</a:t>
          </a:r>
          <a:r>
            <a:rPr lang="en-US" sz="1400" b="0" i="0" cap="none" baseline="0" dirty="0">
              <a:latin typeface="Open Sans" panose="020B0606030504020204" pitchFamily="34" charset="0"/>
              <a:ea typeface="Open Sans" panose="020B0606030504020204" pitchFamily="34" charset="0"/>
              <a:cs typeface="Open Sans" panose="020B0606030504020204" pitchFamily="34" charset="0"/>
            </a:rPr>
            <a:t>. </a:t>
          </a:r>
          <a:endParaRPr lang="en-US" sz="1400" cap="none" dirty="0">
            <a:latin typeface="Open Sans" panose="020B0606030504020204" pitchFamily="34" charset="0"/>
            <a:ea typeface="Open Sans" panose="020B0606030504020204" pitchFamily="34" charset="0"/>
            <a:cs typeface="Open Sans" panose="020B0606030504020204" pitchFamily="34" charset="0"/>
          </a:endParaRPr>
        </a:p>
      </dgm:t>
    </dgm:pt>
    <dgm:pt modelId="{1103A32A-8506-4FA3-9080-E25FE5CE80D2}" type="parTrans" cxnId="{609FCAEB-41CE-4E65-944E-28C324E67ED6}">
      <dgm:prSet/>
      <dgm:spPr/>
      <dgm: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3C8C3029-5E65-44D4-BA89-CC02D09F94F3}" type="sibTrans" cxnId="{609FCAEB-41CE-4E65-944E-28C324E67ED6}">
      <dgm:prSet/>
      <dgm:spPr/>
      <dgm: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FEA8B10C-7D08-4873-8CCA-79640E81AA8B}">
      <dgm:prSet custT="1"/>
      <dgm:spPr/>
      <dgm:t>
        <a:bodyPr/>
        <a:lstStyle/>
        <a:p>
          <a:pPr>
            <a:defRPr cap="all"/>
          </a:pPr>
          <a:r>
            <a:rPr lang="uk-UA" sz="1400" b="1" i="0" cap="none" baseline="0" dirty="0">
              <a:latin typeface="Open Sans" panose="020B0606030504020204" pitchFamily="34" charset="0"/>
              <a:ea typeface="Open Sans" panose="020B0606030504020204" pitchFamily="34" charset="0"/>
              <a:cs typeface="Open Sans" panose="020B0606030504020204" pitchFamily="34" charset="0"/>
            </a:rPr>
            <a:t>Більш швидке реагування на зміни</a:t>
          </a:r>
          <a:r>
            <a:rPr lang="en-US" sz="1400" b="0" i="0" cap="none" baseline="0" dirty="0">
              <a:latin typeface="Open Sans" panose="020B0606030504020204" pitchFamily="34" charset="0"/>
              <a:ea typeface="Open Sans" panose="020B0606030504020204" pitchFamily="34" charset="0"/>
              <a:cs typeface="Open Sans" panose="020B0606030504020204" pitchFamily="34" charset="0"/>
            </a:rPr>
            <a:t>: </a:t>
          </a:r>
          <a:r>
            <a:rPr lang="uk-UA" sz="1400" cap="none" dirty="0">
              <a:latin typeface="Open Sans" charset="0"/>
              <a:ea typeface="Open Sans" charset="0"/>
              <a:cs typeface="Open Sans" charset="0"/>
            </a:rPr>
            <a:t>здатність оперативно адаптувати навчальні/освітні програми має вирішальне значення для галузей, що </a:t>
          </a:r>
          <a:r>
            <a:rPr lang="uk-UA" sz="1400" cap="none" noProof="0" dirty="0" err="1">
              <a:latin typeface="Open Sans" charset="0"/>
              <a:ea typeface="Open Sans" charset="0"/>
              <a:cs typeface="Open Sans" charset="0"/>
            </a:rPr>
            <a:t>динамічно</a:t>
          </a:r>
          <a:r>
            <a:rPr lang="uk-UA" sz="1400" cap="none" dirty="0">
              <a:latin typeface="Open Sans" charset="0"/>
              <a:ea typeface="Open Sans" charset="0"/>
              <a:cs typeface="Open Sans" charset="0"/>
            </a:rPr>
            <a:t> розвиваються. Автономні заклади освіти зможуть впроваджувати зміни, не чекаючи на схвалення державних органів влади, що робить їх більш гнучкими у питанні задоволення потреб ринку</a:t>
          </a:r>
          <a:r>
            <a:rPr lang="en-US" sz="1400" b="0" i="0" cap="none" baseline="0" dirty="0">
              <a:latin typeface="Open Sans" charset="0"/>
              <a:ea typeface="Open Sans" charset="0"/>
              <a:cs typeface="Open Sans" charset="0"/>
            </a:rPr>
            <a:t>. </a:t>
          </a:r>
          <a:endParaRPr lang="en-US" sz="1400" cap="none" dirty="0">
            <a:latin typeface="Open Sans" charset="0"/>
            <a:ea typeface="Open Sans" charset="0"/>
            <a:cs typeface="Open Sans" charset="0"/>
          </a:endParaRPr>
        </a:p>
      </dgm:t>
    </dgm:pt>
    <dgm:pt modelId="{7A706143-9D04-42A1-B3B7-7ACD67383B9B}" type="parTrans" cxnId="{B9FD5B1D-0596-4932-A62B-97B2B652D613}">
      <dgm:prSet/>
      <dgm:spPr/>
      <dgm: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9108DEAC-DBBD-42C0-A597-19C01F920DCA}" type="sibTrans" cxnId="{B9FD5B1D-0596-4932-A62B-97B2B652D613}">
      <dgm:prSet/>
      <dgm:spPr/>
      <dgm: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21099881-1B0C-40CA-85F8-290D1C1CE17A}" type="pres">
      <dgm:prSet presAssocID="{5E54E152-9D96-4579-BA7B-FA6375AD376F}" presName="root" presStyleCnt="0">
        <dgm:presLayoutVars>
          <dgm:dir/>
          <dgm:resizeHandles val="exact"/>
        </dgm:presLayoutVars>
      </dgm:prSet>
      <dgm:spPr/>
    </dgm:pt>
    <dgm:pt modelId="{910A1B8B-CC2C-4606-ABAB-8495B712CABC}" type="pres">
      <dgm:prSet presAssocID="{9C692A81-C958-421B-9CFC-C17D963A4B11}" presName="compNode" presStyleCnt="0"/>
      <dgm:spPr/>
    </dgm:pt>
    <dgm:pt modelId="{BB224954-C813-4695-8CB3-18A46E6297C8}" type="pres">
      <dgm:prSet presAssocID="{9C692A81-C958-421B-9CFC-C17D963A4B11}" presName="iconBgRect" presStyleLbl="bgShp" presStyleIdx="0" presStyleCnt="2"/>
      <dgm:spPr/>
    </dgm:pt>
    <dgm:pt modelId="{981FC939-DA34-4D63-ABF5-DF29B4CC7F42}" type="pres">
      <dgm:prSet presAssocID="{9C692A81-C958-421B-9CFC-C17D963A4B1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uokkahuone"/>
        </a:ext>
      </dgm:extLst>
    </dgm:pt>
    <dgm:pt modelId="{15F6B4F6-1C99-4D05-913F-6904842AB979}" type="pres">
      <dgm:prSet presAssocID="{9C692A81-C958-421B-9CFC-C17D963A4B11}" presName="spaceRect" presStyleCnt="0"/>
      <dgm:spPr/>
    </dgm:pt>
    <dgm:pt modelId="{6C178420-BB17-4C8C-9A93-2CF9359BD002}" type="pres">
      <dgm:prSet presAssocID="{9C692A81-C958-421B-9CFC-C17D963A4B11}" presName="textRect" presStyleLbl="revTx" presStyleIdx="0" presStyleCnt="2" custScaleX="107897">
        <dgm:presLayoutVars>
          <dgm:chMax val="1"/>
          <dgm:chPref val="1"/>
        </dgm:presLayoutVars>
      </dgm:prSet>
      <dgm:spPr/>
    </dgm:pt>
    <dgm:pt modelId="{C2153C4E-D637-4498-AF98-BC744921BC88}" type="pres">
      <dgm:prSet presAssocID="{3C8C3029-5E65-44D4-BA89-CC02D09F94F3}" presName="sibTrans" presStyleCnt="0"/>
      <dgm:spPr/>
    </dgm:pt>
    <dgm:pt modelId="{726EE374-B034-4096-9753-8E45C72E88A8}" type="pres">
      <dgm:prSet presAssocID="{FEA8B10C-7D08-4873-8CCA-79640E81AA8B}" presName="compNode" presStyleCnt="0"/>
      <dgm:spPr/>
    </dgm:pt>
    <dgm:pt modelId="{C7D19F06-D432-4B39-B4FA-0DDEFB944382}" type="pres">
      <dgm:prSet presAssocID="{FEA8B10C-7D08-4873-8CCA-79640E81AA8B}" presName="iconBgRect" presStyleLbl="bgShp" presStyleIdx="1" presStyleCnt="2"/>
      <dgm:spPr/>
    </dgm:pt>
    <dgm:pt modelId="{ED83BFA3-8FDD-4A91-AE5C-48E9CA4CA483}" type="pres">
      <dgm:prSet presAssocID="{FEA8B10C-7D08-4873-8CCA-79640E81AA8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71CF7248-D6DA-4D26-AA31-1E6EF6977723}" type="pres">
      <dgm:prSet presAssocID="{FEA8B10C-7D08-4873-8CCA-79640E81AA8B}" presName="spaceRect" presStyleCnt="0"/>
      <dgm:spPr/>
    </dgm:pt>
    <dgm:pt modelId="{60762EEE-C334-41BB-8BA6-4D6A1DD949DA}" type="pres">
      <dgm:prSet presAssocID="{FEA8B10C-7D08-4873-8CCA-79640E81AA8B}" presName="textRect" presStyleLbl="revTx" presStyleIdx="1" presStyleCnt="2" custScaleX="140582">
        <dgm:presLayoutVars>
          <dgm:chMax val="1"/>
          <dgm:chPref val="1"/>
        </dgm:presLayoutVars>
      </dgm:prSet>
      <dgm:spPr/>
    </dgm:pt>
  </dgm:ptLst>
  <dgm:cxnLst>
    <dgm:cxn modelId="{B9FD5B1D-0596-4932-A62B-97B2B652D613}" srcId="{5E54E152-9D96-4579-BA7B-FA6375AD376F}" destId="{FEA8B10C-7D08-4873-8CCA-79640E81AA8B}" srcOrd="1" destOrd="0" parTransId="{7A706143-9D04-42A1-B3B7-7ACD67383B9B}" sibTransId="{9108DEAC-DBBD-42C0-A597-19C01F920DCA}"/>
    <dgm:cxn modelId="{6A8CCD8F-69F8-43FF-9A69-3789A17F4FC7}" type="presOf" srcId="{9C692A81-C958-421B-9CFC-C17D963A4B11}" destId="{6C178420-BB17-4C8C-9A93-2CF9359BD002}" srcOrd="0" destOrd="0" presId="urn:microsoft.com/office/officeart/2018/5/layout/IconCircleLabelList"/>
    <dgm:cxn modelId="{A860F5AE-6CAF-4AAA-B021-809E63809EF9}" type="presOf" srcId="{FEA8B10C-7D08-4873-8CCA-79640E81AA8B}" destId="{60762EEE-C334-41BB-8BA6-4D6A1DD949DA}" srcOrd="0" destOrd="0" presId="urn:microsoft.com/office/officeart/2018/5/layout/IconCircleLabelList"/>
    <dgm:cxn modelId="{271C34D2-75BE-434D-A2E1-D05191010D7E}" type="presOf" srcId="{5E54E152-9D96-4579-BA7B-FA6375AD376F}" destId="{21099881-1B0C-40CA-85F8-290D1C1CE17A}" srcOrd="0" destOrd="0" presId="urn:microsoft.com/office/officeart/2018/5/layout/IconCircleLabelList"/>
    <dgm:cxn modelId="{609FCAEB-41CE-4E65-944E-28C324E67ED6}" srcId="{5E54E152-9D96-4579-BA7B-FA6375AD376F}" destId="{9C692A81-C958-421B-9CFC-C17D963A4B11}" srcOrd="0" destOrd="0" parTransId="{1103A32A-8506-4FA3-9080-E25FE5CE80D2}" sibTransId="{3C8C3029-5E65-44D4-BA89-CC02D09F94F3}"/>
    <dgm:cxn modelId="{FBFC1702-13DA-4E9D-965B-E49FBCC9DBE7}" type="presParOf" srcId="{21099881-1B0C-40CA-85F8-290D1C1CE17A}" destId="{910A1B8B-CC2C-4606-ABAB-8495B712CABC}" srcOrd="0" destOrd="0" presId="urn:microsoft.com/office/officeart/2018/5/layout/IconCircleLabelList"/>
    <dgm:cxn modelId="{9045F57D-2D7F-4906-BB22-8EDD85FFC8E3}" type="presParOf" srcId="{910A1B8B-CC2C-4606-ABAB-8495B712CABC}" destId="{BB224954-C813-4695-8CB3-18A46E6297C8}" srcOrd="0" destOrd="0" presId="urn:microsoft.com/office/officeart/2018/5/layout/IconCircleLabelList"/>
    <dgm:cxn modelId="{F3EC2023-4953-4E76-B9DB-D0C1C2169F83}" type="presParOf" srcId="{910A1B8B-CC2C-4606-ABAB-8495B712CABC}" destId="{981FC939-DA34-4D63-ABF5-DF29B4CC7F42}" srcOrd="1" destOrd="0" presId="urn:microsoft.com/office/officeart/2018/5/layout/IconCircleLabelList"/>
    <dgm:cxn modelId="{1AB68C53-D7DD-408F-8621-CB87F4FA7B48}" type="presParOf" srcId="{910A1B8B-CC2C-4606-ABAB-8495B712CABC}" destId="{15F6B4F6-1C99-4D05-913F-6904842AB979}" srcOrd="2" destOrd="0" presId="urn:microsoft.com/office/officeart/2018/5/layout/IconCircleLabelList"/>
    <dgm:cxn modelId="{C4DD7A41-8C4E-45AC-BBB5-FD66D859E79A}" type="presParOf" srcId="{910A1B8B-CC2C-4606-ABAB-8495B712CABC}" destId="{6C178420-BB17-4C8C-9A93-2CF9359BD002}" srcOrd="3" destOrd="0" presId="urn:microsoft.com/office/officeart/2018/5/layout/IconCircleLabelList"/>
    <dgm:cxn modelId="{378F88E6-ACF2-45D2-9A6C-A7353770B8DB}" type="presParOf" srcId="{21099881-1B0C-40CA-85F8-290D1C1CE17A}" destId="{C2153C4E-D637-4498-AF98-BC744921BC88}" srcOrd="1" destOrd="0" presId="urn:microsoft.com/office/officeart/2018/5/layout/IconCircleLabelList"/>
    <dgm:cxn modelId="{80A8F2B1-7AB4-4A36-B00A-33222B15D27A}" type="presParOf" srcId="{21099881-1B0C-40CA-85F8-290D1C1CE17A}" destId="{726EE374-B034-4096-9753-8E45C72E88A8}" srcOrd="2" destOrd="0" presId="urn:microsoft.com/office/officeart/2018/5/layout/IconCircleLabelList"/>
    <dgm:cxn modelId="{4EB4D839-513E-4DEE-B314-6CD64F0DBC20}" type="presParOf" srcId="{726EE374-B034-4096-9753-8E45C72E88A8}" destId="{C7D19F06-D432-4B39-B4FA-0DDEFB944382}" srcOrd="0" destOrd="0" presId="urn:microsoft.com/office/officeart/2018/5/layout/IconCircleLabelList"/>
    <dgm:cxn modelId="{473BBB55-95EE-4B18-990A-79215AA8A566}" type="presParOf" srcId="{726EE374-B034-4096-9753-8E45C72E88A8}" destId="{ED83BFA3-8FDD-4A91-AE5C-48E9CA4CA483}" srcOrd="1" destOrd="0" presId="urn:microsoft.com/office/officeart/2018/5/layout/IconCircleLabelList"/>
    <dgm:cxn modelId="{30634346-D4C2-4A92-AAF0-2D799A3A6F77}" type="presParOf" srcId="{726EE374-B034-4096-9753-8E45C72E88A8}" destId="{71CF7248-D6DA-4D26-AA31-1E6EF6977723}" srcOrd="2" destOrd="0" presId="urn:microsoft.com/office/officeart/2018/5/layout/IconCircleLabelList"/>
    <dgm:cxn modelId="{E1461E43-3452-41C2-B153-9F064CB22FD9}" type="presParOf" srcId="{726EE374-B034-4096-9753-8E45C72E88A8}" destId="{60762EEE-C334-41BB-8BA6-4D6A1DD949D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275DA6-1AD5-4D36-87C9-0221FE8B31D1}"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11516625-F0D5-4FD6-A587-2D96038AEC75}">
      <dgm:prSet/>
      <dgm:spPr/>
      <dgm:t>
        <a:bodyPr/>
        <a:lstStyle/>
        <a:p>
          <a:r>
            <a:rPr lang="uk-UA" b="1" i="0" baseline="0" dirty="0">
              <a:latin typeface="Open Sans" panose="020B0606030504020204" pitchFamily="34" charset="0"/>
              <a:ea typeface="Open Sans" panose="020B0606030504020204" pitchFamily="34" charset="0"/>
              <a:cs typeface="Open Sans" panose="020B0606030504020204" pitchFamily="34" charset="0"/>
            </a:rPr>
            <a:t>Індивідуальні рішення для роботодавців</a:t>
          </a:r>
          <a:r>
            <a:rPr lang="en-US" b="0" i="0" baseline="0" dirty="0">
              <a:latin typeface="Open Sans" panose="020B0606030504020204" pitchFamily="34" charset="0"/>
              <a:ea typeface="Open Sans" panose="020B0606030504020204" pitchFamily="34" charset="0"/>
              <a:cs typeface="Open Sans" panose="020B0606030504020204" pitchFamily="34" charset="0"/>
            </a:rPr>
            <a:t>: </a:t>
          </a:r>
          <a:r>
            <a:rPr lang="uk-UA" b="0" i="0" baseline="0" dirty="0">
              <a:latin typeface="Open Sans" panose="020B0606030504020204" pitchFamily="34" charset="0"/>
              <a:ea typeface="Open Sans" panose="020B0606030504020204" pitchFamily="34" charset="0"/>
              <a:cs typeface="Open Sans" panose="020B0606030504020204" pitchFamily="34" charset="0"/>
            </a:rPr>
            <a:t>наділення закладів П(ПТ)О більшою автономією дозволяє їм адаптувати програми підготовки кваліфікованих кадрів до специфічних потреб підприємств приватного сектору</a:t>
          </a:r>
          <a:r>
            <a:rPr lang="en-US" b="0" i="0" baseline="0" dirty="0">
              <a:latin typeface="Open Sans" panose="020B0606030504020204" pitchFamily="34" charset="0"/>
              <a:ea typeface="Open Sans" panose="020B0606030504020204" pitchFamily="34" charset="0"/>
              <a:cs typeface="Open Sans" panose="020B0606030504020204" pitchFamily="34" charset="0"/>
            </a:rPr>
            <a:t>. </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703C6F09-AABE-47D1-AC06-10499F3D454A}" type="parTrans" cxnId="{D66FD621-A02D-43B3-A793-13A61250D37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F2346DEB-49A4-4042-A3CF-85658AA0AC48}" type="sibTrans" cxnId="{D66FD621-A02D-43B3-A793-13A61250D37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7D2F00A1-2307-4D68-A733-032266374CD3}">
      <dgm:prSet/>
      <dgm:spPr/>
      <dgm:t>
        <a:bodyPr/>
        <a:lstStyle/>
        <a:p>
          <a:r>
            <a:rPr lang="uk-UA" b="1" i="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Ініціативи, керовані роботодавцями</a:t>
          </a:r>
          <a:r>
            <a:rPr lang="en-US" b="0" i="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r>
            <a:rPr lang="uk-UA" b="0" i="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автономні заклади освіти зможуть співпрацювати з підприємствами з метою спільної розробки навчальних модулів, які відповідатимуть реальним викликам та специфічним вимогам тієї чи іншої галузі</a:t>
          </a:r>
          <a:r>
            <a:rPr lang="en-US" b="0" i="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endParaRPr lang="en-US"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dgm:t>
    </dgm:pt>
    <dgm:pt modelId="{5E35CAD2-6E7F-4047-8780-617A79E3CBFD}" type="parTrans" cxnId="{CAB5875D-1860-487C-B545-ECD6E113352D}">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09A5773B-EEF3-4A6D-A351-EC4EDC3EA8D8}" type="sibTrans" cxnId="{CAB5875D-1860-487C-B545-ECD6E113352D}">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615ADD5D-D354-4204-A84F-3192F0631F66}" type="pres">
      <dgm:prSet presAssocID="{CD275DA6-1AD5-4D36-87C9-0221FE8B31D1}" presName="linear" presStyleCnt="0">
        <dgm:presLayoutVars>
          <dgm:animLvl val="lvl"/>
          <dgm:resizeHandles val="exact"/>
        </dgm:presLayoutVars>
      </dgm:prSet>
      <dgm:spPr/>
    </dgm:pt>
    <dgm:pt modelId="{B0B4E751-435E-44A7-B89D-E43316230600}" type="pres">
      <dgm:prSet presAssocID="{11516625-F0D5-4FD6-A587-2D96038AEC75}" presName="parentText" presStyleLbl="node1" presStyleIdx="0" presStyleCnt="2">
        <dgm:presLayoutVars>
          <dgm:chMax val="0"/>
          <dgm:bulletEnabled val="1"/>
        </dgm:presLayoutVars>
      </dgm:prSet>
      <dgm:spPr/>
    </dgm:pt>
    <dgm:pt modelId="{87AE09CC-955F-43C0-8CBF-5DE6C73A041A}" type="pres">
      <dgm:prSet presAssocID="{F2346DEB-49A4-4042-A3CF-85658AA0AC48}" presName="spacer" presStyleCnt="0"/>
      <dgm:spPr/>
    </dgm:pt>
    <dgm:pt modelId="{EE2ACB44-B318-4A38-800D-EBA8C3643D0C}" type="pres">
      <dgm:prSet presAssocID="{7D2F00A1-2307-4D68-A733-032266374CD3}" presName="parentText" presStyleLbl="node1" presStyleIdx="1" presStyleCnt="2">
        <dgm:presLayoutVars>
          <dgm:chMax val="0"/>
          <dgm:bulletEnabled val="1"/>
        </dgm:presLayoutVars>
      </dgm:prSet>
      <dgm:spPr/>
    </dgm:pt>
  </dgm:ptLst>
  <dgm:cxnLst>
    <dgm:cxn modelId="{D66FD621-A02D-43B3-A793-13A61250D376}" srcId="{CD275DA6-1AD5-4D36-87C9-0221FE8B31D1}" destId="{11516625-F0D5-4FD6-A587-2D96038AEC75}" srcOrd="0" destOrd="0" parTransId="{703C6F09-AABE-47D1-AC06-10499F3D454A}" sibTransId="{F2346DEB-49A4-4042-A3CF-85658AA0AC48}"/>
    <dgm:cxn modelId="{7D83A731-D820-431A-835C-52942ECD0F34}" type="presOf" srcId="{7D2F00A1-2307-4D68-A733-032266374CD3}" destId="{EE2ACB44-B318-4A38-800D-EBA8C3643D0C}" srcOrd="0" destOrd="0" presId="urn:microsoft.com/office/officeart/2005/8/layout/vList2"/>
    <dgm:cxn modelId="{CAB5875D-1860-487C-B545-ECD6E113352D}" srcId="{CD275DA6-1AD5-4D36-87C9-0221FE8B31D1}" destId="{7D2F00A1-2307-4D68-A733-032266374CD3}" srcOrd="1" destOrd="0" parTransId="{5E35CAD2-6E7F-4047-8780-617A79E3CBFD}" sibTransId="{09A5773B-EEF3-4A6D-A351-EC4EDC3EA8D8}"/>
    <dgm:cxn modelId="{554A7B7B-BF67-4D3B-B03C-E652CD2D7EDA}" type="presOf" srcId="{CD275DA6-1AD5-4D36-87C9-0221FE8B31D1}" destId="{615ADD5D-D354-4204-A84F-3192F0631F66}" srcOrd="0" destOrd="0" presId="urn:microsoft.com/office/officeart/2005/8/layout/vList2"/>
    <dgm:cxn modelId="{AB3E8A8D-464D-4093-A011-C2E0A3697BCA}" type="presOf" srcId="{11516625-F0D5-4FD6-A587-2D96038AEC75}" destId="{B0B4E751-435E-44A7-B89D-E43316230600}" srcOrd="0" destOrd="0" presId="urn:microsoft.com/office/officeart/2005/8/layout/vList2"/>
    <dgm:cxn modelId="{547562B4-3281-4C0F-9352-368F626D6861}" type="presParOf" srcId="{615ADD5D-D354-4204-A84F-3192F0631F66}" destId="{B0B4E751-435E-44A7-B89D-E43316230600}" srcOrd="0" destOrd="0" presId="urn:microsoft.com/office/officeart/2005/8/layout/vList2"/>
    <dgm:cxn modelId="{A4948038-962A-4DB4-B435-3A4E83AE1254}" type="presParOf" srcId="{615ADD5D-D354-4204-A84F-3192F0631F66}" destId="{87AE09CC-955F-43C0-8CBF-5DE6C73A041A}" srcOrd="1" destOrd="0" presId="urn:microsoft.com/office/officeart/2005/8/layout/vList2"/>
    <dgm:cxn modelId="{C71BEFBB-5F54-48B4-88F6-C726CB8A715F}" type="presParOf" srcId="{615ADD5D-D354-4204-A84F-3192F0631F66}" destId="{EE2ACB44-B318-4A38-800D-EBA8C3643D0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D96E7D-5DEA-43E9-95B5-BD3997D49579}" type="doc">
      <dgm:prSet loTypeId="urn:microsoft.com/office/officeart/2009/3/layout/StepUpProcess" loCatId="process" qsTypeId="urn:microsoft.com/office/officeart/2005/8/quickstyle/simple1" qsCatId="simple" csTypeId="urn:microsoft.com/office/officeart/2005/8/colors/accent1_3" csCatId="accent1" phldr="1"/>
      <dgm:spPr/>
      <dgm:t>
        <a:bodyPr/>
        <a:lstStyle/>
        <a:p>
          <a:endParaRPr lang="en-US"/>
        </a:p>
      </dgm:t>
    </dgm:pt>
    <dgm:pt modelId="{82DC7DF4-BD4E-4FCA-B856-0F7376BBEB62}">
      <dgm:prSet custT="1"/>
      <dgm:spPr/>
      <dgm:t>
        <a:bodyPr/>
        <a:lstStyle/>
        <a:p>
          <a:pPr>
            <a:defRPr cap="all"/>
          </a:pPr>
          <a:r>
            <a:rPr lang="uk-UA" sz="1600" cap="none" dirty="0">
              <a:latin typeface="Open Sans" panose="020B0604020202020204" charset="0"/>
              <a:ea typeface="Open Sans" panose="020B0604020202020204" charset="0"/>
              <a:cs typeface="Open Sans" panose="020B0604020202020204" charset="0"/>
            </a:rPr>
            <a:t>Впровадження програм </a:t>
          </a:r>
          <a:r>
            <a:rPr lang="uk-UA" sz="1600" b="1" cap="none" dirty="0">
              <a:latin typeface="Open Sans" panose="020B0604020202020204" charset="0"/>
              <a:ea typeface="Open Sans" panose="020B0604020202020204" charset="0"/>
              <a:cs typeface="Open Sans" panose="020B0604020202020204" charset="0"/>
            </a:rPr>
            <a:t>співпраці </a:t>
          </a:r>
          <a:r>
            <a:rPr lang="uk-UA" sz="1600" cap="none" dirty="0">
              <a:latin typeface="Open Sans" panose="020B0604020202020204" charset="0"/>
              <a:ea typeface="Open Sans" panose="020B0604020202020204" charset="0"/>
              <a:cs typeface="Open Sans" panose="020B0604020202020204" charset="0"/>
            </a:rPr>
            <a:t>у сфері П(ПТ)О може надати значні переваги, включаючи покращення можливостей для працевлаштування і подолання розриву між сферою освіти та ринком праці</a:t>
          </a:r>
          <a:r>
            <a:rPr lang="en-US" sz="1600" b="0" i="0" cap="none" baseline="0" dirty="0">
              <a:latin typeface="Open Sans" panose="020B0604020202020204" charset="0"/>
              <a:ea typeface="Open Sans" panose="020B0604020202020204" charset="0"/>
              <a:cs typeface="Open Sans" panose="020B0604020202020204" charset="0"/>
            </a:rPr>
            <a:t>. </a:t>
          </a:r>
          <a:endParaRPr lang="en-US" sz="1600" cap="none" dirty="0">
            <a:latin typeface="Open Sans" panose="020B0604020202020204" charset="0"/>
            <a:ea typeface="Open Sans" panose="020B0604020202020204" charset="0"/>
            <a:cs typeface="Open Sans" panose="020B0604020202020204" charset="0"/>
          </a:endParaRPr>
        </a:p>
      </dgm:t>
    </dgm:pt>
    <dgm:pt modelId="{621BABEB-035F-470E-92BA-56019DDE4414}" type="parTrans" cxnId="{23EBC102-4BAE-48D8-98D4-0D78AC4FD4F4}">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5AB0DAAE-12A7-4A39-99F5-3A8AAFEE65F7}" type="sibTrans" cxnId="{23EBC102-4BAE-48D8-98D4-0D78AC4FD4F4}">
      <dgm:prSet phldrT="01" phldr="0"/>
      <dgm:spPr/>
      <dgm:t>
        <a:bodyPr/>
        <a:lstStyle/>
        <a:p>
          <a:endParaRPr lang="fi-FI"/>
        </a:p>
      </dgm:t>
    </dgm:pt>
    <dgm:pt modelId="{C73D2647-F43E-466E-9168-E3D6FF2C89B5}">
      <dgm:prSet custT="1"/>
      <dgm:spPr/>
      <dgm:t>
        <a:bodyPr/>
        <a:lstStyle/>
        <a:p>
          <a:pPr>
            <a:defRPr cap="all"/>
          </a:pPr>
          <a:r>
            <a:rPr lang="uk-UA" sz="1600" b="0" i="0" cap="none" baseline="0" dirty="0">
              <a:latin typeface="Open Sans" panose="020B0606030504020204" pitchFamily="34" charset="0"/>
              <a:ea typeface="Open Sans" panose="020B0606030504020204" pitchFamily="34" charset="0"/>
              <a:cs typeface="Open Sans" panose="020B0606030504020204" pitchFamily="34" charset="0"/>
            </a:rPr>
            <a:t>Однак під час реалізації таких програм часто виникають певні проблеми.</a:t>
          </a:r>
          <a:endParaRPr lang="en-US" sz="1600" cap="none" dirty="0">
            <a:latin typeface="Open Sans" panose="020B0606030504020204" pitchFamily="34" charset="0"/>
            <a:ea typeface="Open Sans" panose="020B0606030504020204" pitchFamily="34" charset="0"/>
            <a:cs typeface="Open Sans" panose="020B0606030504020204" pitchFamily="34" charset="0"/>
          </a:endParaRPr>
        </a:p>
      </dgm:t>
    </dgm:pt>
    <dgm:pt modelId="{8E59F539-6D85-4199-83A7-B4C3713A6B1C}" type="parTrans" cxnId="{3441801E-7DEB-40AB-9010-98A3EBE35F32}">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348F73C7-72C8-4D27-918A-082D3FE85CCA}" type="sibTrans" cxnId="{3441801E-7DEB-40AB-9010-98A3EBE35F32}">
      <dgm:prSet phldrT="02" phldr="0"/>
      <dgm:spPr/>
      <dgm:t>
        <a:bodyPr/>
        <a:lstStyle/>
        <a:p>
          <a:endParaRPr lang="fi-FI"/>
        </a:p>
      </dgm:t>
    </dgm:pt>
    <dgm:pt modelId="{4A163E47-BE9A-4E7D-B55F-3C2C1EE14BD3}">
      <dgm:prSet custT="1"/>
      <dgm:spPr/>
      <dgm:t>
        <a:bodyPr/>
        <a:lstStyle/>
        <a:p>
          <a:pPr>
            <a:defRPr cap="all"/>
          </a:pPr>
          <a:r>
            <a:rPr lang="uk-UA" sz="1600" b="0" i="0" cap="none" baseline="0" dirty="0">
              <a:latin typeface="Open Sans" panose="020B0606030504020204" pitchFamily="34" charset="0"/>
              <a:ea typeface="Open Sans" panose="020B0606030504020204" pitchFamily="34" charset="0"/>
              <a:cs typeface="Open Sans" panose="020B0606030504020204" pitchFamily="34" charset="0"/>
            </a:rPr>
            <a:t>Ефективне усунення цих проблем має вирішальне значення для забезпечення успішної реалізації ініціатив співпраці та максимізації їх позитивного впливу на здобувачів освіти, роботодавців та систему освіти в цілому.</a:t>
          </a:r>
          <a:endParaRPr lang="en-US" sz="1600" cap="none" dirty="0">
            <a:latin typeface="Open Sans" panose="020B0606030504020204" pitchFamily="34" charset="0"/>
            <a:ea typeface="Open Sans" panose="020B0606030504020204" pitchFamily="34" charset="0"/>
            <a:cs typeface="Open Sans" panose="020B0606030504020204" pitchFamily="34" charset="0"/>
          </a:endParaRPr>
        </a:p>
      </dgm:t>
    </dgm:pt>
    <dgm:pt modelId="{9EBB6D7A-AB10-4329-8BF4-519D9E96B1CA}" type="parTrans" cxnId="{E939911E-4EB2-4AF9-94A2-9D7F681C90CA}">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A2792049-8BCB-4AEF-9031-77D2AE9B2311}" type="sibTrans" cxnId="{E939911E-4EB2-4AF9-94A2-9D7F681C90CA}">
      <dgm:prSet phldrT="03" phldr="0"/>
      <dgm:spPr/>
      <dgm:t>
        <a:bodyPr/>
        <a:lstStyle/>
        <a:p>
          <a:endParaRPr lang="fi-FI"/>
        </a:p>
      </dgm:t>
    </dgm:pt>
    <dgm:pt modelId="{7A143E2E-354C-4553-8918-5BE70768A062}" type="pres">
      <dgm:prSet presAssocID="{2AD96E7D-5DEA-43E9-95B5-BD3997D49579}" presName="rootnode" presStyleCnt="0">
        <dgm:presLayoutVars>
          <dgm:chMax/>
          <dgm:chPref/>
          <dgm:dir/>
          <dgm:animLvl val="lvl"/>
        </dgm:presLayoutVars>
      </dgm:prSet>
      <dgm:spPr/>
    </dgm:pt>
    <dgm:pt modelId="{D7E46B78-3366-4115-B1A1-2853D8404EE1}" type="pres">
      <dgm:prSet presAssocID="{82DC7DF4-BD4E-4FCA-B856-0F7376BBEB62}" presName="composite" presStyleCnt="0"/>
      <dgm:spPr/>
    </dgm:pt>
    <dgm:pt modelId="{29458C8A-FB0B-4E3B-AFA0-8AEEFD49B64E}" type="pres">
      <dgm:prSet presAssocID="{82DC7DF4-BD4E-4FCA-B856-0F7376BBEB62}" presName="LShape" presStyleLbl="alignNode1" presStyleIdx="0" presStyleCnt="5"/>
      <dgm:spPr/>
    </dgm:pt>
    <dgm:pt modelId="{ECA7FE5A-890F-40FA-8D6A-4EA40A8C7D0E}" type="pres">
      <dgm:prSet presAssocID="{82DC7DF4-BD4E-4FCA-B856-0F7376BBEB62}" presName="ParentText" presStyleLbl="revTx" presStyleIdx="0" presStyleCnt="3">
        <dgm:presLayoutVars>
          <dgm:chMax val="0"/>
          <dgm:chPref val="0"/>
          <dgm:bulletEnabled val="1"/>
        </dgm:presLayoutVars>
      </dgm:prSet>
      <dgm:spPr/>
    </dgm:pt>
    <dgm:pt modelId="{9D1013F9-1981-4EB5-9C5D-BEE120CF7CAE}" type="pres">
      <dgm:prSet presAssocID="{82DC7DF4-BD4E-4FCA-B856-0F7376BBEB62}" presName="Triangle" presStyleLbl="alignNode1" presStyleIdx="1" presStyleCnt="5"/>
      <dgm:spPr/>
    </dgm:pt>
    <dgm:pt modelId="{BE718A2E-F618-4C5D-B3EB-628736D49F8F}" type="pres">
      <dgm:prSet presAssocID="{5AB0DAAE-12A7-4A39-99F5-3A8AAFEE65F7}" presName="sibTrans" presStyleCnt="0"/>
      <dgm:spPr/>
    </dgm:pt>
    <dgm:pt modelId="{E14331B3-30B1-434C-BD8B-5AF5E540BEC8}" type="pres">
      <dgm:prSet presAssocID="{5AB0DAAE-12A7-4A39-99F5-3A8AAFEE65F7}" presName="space" presStyleCnt="0"/>
      <dgm:spPr/>
    </dgm:pt>
    <dgm:pt modelId="{DD5CA45E-446A-403C-BE2D-BF9B7F57BCEB}" type="pres">
      <dgm:prSet presAssocID="{C73D2647-F43E-466E-9168-E3D6FF2C89B5}" presName="composite" presStyleCnt="0"/>
      <dgm:spPr/>
    </dgm:pt>
    <dgm:pt modelId="{EB4BD6AA-81C4-4890-B19C-DA37AB2230B9}" type="pres">
      <dgm:prSet presAssocID="{C73D2647-F43E-466E-9168-E3D6FF2C89B5}" presName="LShape" presStyleLbl="alignNode1" presStyleIdx="2" presStyleCnt="5"/>
      <dgm:spPr/>
    </dgm:pt>
    <dgm:pt modelId="{1BC211B8-6258-4943-A239-BECE68069EC8}" type="pres">
      <dgm:prSet presAssocID="{C73D2647-F43E-466E-9168-E3D6FF2C89B5}" presName="ParentText" presStyleLbl="revTx" presStyleIdx="1" presStyleCnt="3">
        <dgm:presLayoutVars>
          <dgm:chMax val="0"/>
          <dgm:chPref val="0"/>
          <dgm:bulletEnabled val="1"/>
        </dgm:presLayoutVars>
      </dgm:prSet>
      <dgm:spPr/>
    </dgm:pt>
    <dgm:pt modelId="{8439F3B1-4E48-4017-AE45-6FBAED1DB907}" type="pres">
      <dgm:prSet presAssocID="{C73D2647-F43E-466E-9168-E3D6FF2C89B5}" presName="Triangle" presStyleLbl="alignNode1" presStyleIdx="3" presStyleCnt="5"/>
      <dgm:spPr/>
    </dgm:pt>
    <dgm:pt modelId="{45E8ADB5-B100-413D-AB63-E459D2595590}" type="pres">
      <dgm:prSet presAssocID="{348F73C7-72C8-4D27-918A-082D3FE85CCA}" presName="sibTrans" presStyleCnt="0"/>
      <dgm:spPr/>
    </dgm:pt>
    <dgm:pt modelId="{C2B2EB9C-720D-4C04-93ED-9522D882C5C6}" type="pres">
      <dgm:prSet presAssocID="{348F73C7-72C8-4D27-918A-082D3FE85CCA}" presName="space" presStyleCnt="0"/>
      <dgm:spPr/>
    </dgm:pt>
    <dgm:pt modelId="{4FF9A3B5-1DBC-496F-94EA-8688663BD405}" type="pres">
      <dgm:prSet presAssocID="{4A163E47-BE9A-4E7D-B55F-3C2C1EE14BD3}" presName="composite" presStyleCnt="0"/>
      <dgm:spPr/>
    </dgm:pt>
    <dgm:pt modelId="{A00F9159-CA58-46B1-AB00-8248FFE509EC}" type="pres">
      <dgm:prSet presAssocID="{4A163E47-BE9A-4E7D-B55F-3C2C1EE14BD3}" presName="LShape" presStyleLbl="alignNode1" presStyleIdx="4" presStyleCnt="5"/>
      <dgm:spPr/>
    </dgm:pt>
    <dgm:pt modelId="{E5BD27C9-F038-418E-A7E7-EA660C6EA949}" type="pres">
      <dgm:prSet presAssocID="{4A163E47-BE9A-4E7D-B55F-3C2C1EE14BD3}" presName="ParentText" presStyleLbl="revTx" presStyleIdx="2" presStyleCnt="3">
        <dgm:presLayoutVars>
          <dgm:chMax val="0"/>
          <dgm:chPref val="0"/>
          <dgm:bulletEnabled val="1"/>
        </dgm:presLayoutVars>
      </dgm:prSet>
      <dgm:spPr/>
    </dgm:pt>
  </dgm:ptLst>
  <dgm:cxnLst>
    <dgm:cxn modelId="{23EBC102-4BAE-48D8-98D4-0D78AC4FD4F4}" srcId="{2AD96E7D-5DEA-43E9-95B5-BD3997D49579}" destId="{82DC7DF4-BD4E-4FCA-B856-0F7376BBEB62}" srcOrd="0" destOrd="0" parTransId="{621BABEB-035F-470E-92BA-56019DDE4414}" sibTransId="{5AB0DAAE-12A7-4A39-99F5-3A8AAFEE65F7}"/>
    <dgm:cxn modelId="{C9D79110-EFC4-49A3-878A-F75FFB13863B}" type="presOf" srcId="{4A163E47-BE9A-4E7D-B55F-3C2C1EE14BD3}" destId="{E5BD27C9-F038-418E-A7E7-EA660C6EA949}" srcOrd="0" destOrd="0" presId="urn:microsoft.com/office/officeart/2009/3/layout/StepUpProcess"/>
    <dgm:cxn modelId="{3441801E-7DEB-40AB-9010-98A3EBE35F32}" srcId="{2AD96E7D-5DEA-43E9-95B5-BD3997D49579}" destId="{C73D2647-F43E-466E-9168-E3D6FF2C89B5}" srcOrd="1" destOrd="0" parTransId="{8E59F539-6D85-4199-83A7-B4C3713A6B1C}" sibTransId="{348F73C7-72C8-4D27-918A-082D3FE85CCA}"/>
    <dgm:cxn modelId="{E939911E-4EB2-4AF9-94A2-9D7F681C90CA}" srcId="{2AD96E7D-5DEA-43E9-95B5-BD3997D49579}" destId="{4A163E47-BE9A-4E7D-B55F-3C2C1EE14BD3}" srcOrd="2" destOrd="0" parTransId="{9EBB6D7A-AB10-4329-8BF4-519D9E96B1CA}" sibTransId="{A2792049-8BCB-4AEF-9031-77D2AE9B2311}"/>
    <dgm:cxn modelId="{CAB17DB8-5653-4F42-8385-ACC444BEE304}" type="presOf" srcId="{82DC7DF4-BD4E-4FCA-B856-0F7376BBEB62}" destId="{ECA7FE5A-890F-40FA-8D6A-4EA40A8C7D0E}" srcOrd="0" destOrd="0" presId="urn:microsoft.com/office/officeart/2009/3/layout/StepUpProcess"/>
    <dgm:cxn modelId="{61C2E9E3-56D5-4A18-957B-C5C787C5A070}" type="presOf" srcId="{C73D2647-F43E-466E-9168-E3D6FF2C89B5}" destId="{1BC211B8-6258-4943-A239-BECE68069EC8}" srcOrd="0" destOrd="0" presId="urn:microsoft.com/office/officeart/2009/3/layout/StepUpProcess"/>
    <dgm:cxn modelId="{FFEB59FC-DFD2-446E-BE4D-E555282EDABA}" type="presOf" srcId="{2AD96E7D-5DEA-43E9-95B5-BD3997D49579}" destId="{7A143E2E-354C-4553-8918-5BE70768A062}" srcOrd="0" destOrd="0" presId="urn:microsoft.com/office/officeart/2009/3/layout/StepUpProcess"/>
    <dgm:cxn modelId="{8F477E3A-70FD-40EA-881D-A14455FC5C81}" type="presParOf" srcId="{7A143E2E-354C-4553-8918-5BE70768A062}" destId="{D7E46B78-3366-4115-B1A1-2853D8404EE1}" srcOrd="0" destOrd="0" presId="urn:microsoft.com/office/officeart/2009/3/layout/StepUpProcess"/>
    <dgm:cxn modelId="{AAC8580F-E1AB-444B-9F12-EEE65400DE19}" type="presParOf" srcId="{D7E46B78-3366-4115-B1A1-2853D8404EE1}" destId="{29458C8A-FB0B-4E3B-AFA0-8AEEFD49B64E}" srcOrd="0" destOrd="0" presId="urn:microsoft.com/office/officeart/2009/3/layout/StepUpProcess"/>
    <dgm:cxn modelId="{21790F3A-C51B-4FC8-9CAB-C57BA47FB4F1}" type="presParOf" srcId="{D7E46B78-3366-4115-B1A1-2853D8404EE1}" destId="{ECA7FE5A-890F-40FA-8D6A-4EA40A8C7D0E}" srcOrd="1" destOrd="0" presId="urn:microsoft.com/office/officeart/2009/3/layout/StepUpProcess"/>
    <dgm:cxn modelId="{91258B77-6A23-4DA2-A252-CDFAD12232EF}" type="presParOf" srcId="{D7E46B78-3366-4115-B1A1-2853D8404EE1}" destId="{9D1013F9-1981-4EB5-9C5D-BEE120CF7CAE}" srcOrd="2" destOrd="0" presId="urn:microsoft.com/office/officeart/2009/3/layout/StepUpProcess"/>
    <dgm:cxn modelId="{BEC15FF7-7208-475F-AC1F-7778FC6B3274}" type="presParOf" srcId="{7A143E2E-354C-4553-8918-5BE70768A062}" destId="{BE718A2E-F618-4C5D-B3EB-628736D49F8F}" srcOrd="1" destOrd="0" presId="urn:microsoft.com/office/officeart/2009/3/layout/StepUpProcess"/>
    <dgm:cxn modelId="{237B7F44-3A62-4B41-9533-C79C1D8734D5}" type="presParOf" srcId="{BE718A2E-F618-4C5D-B3EB-628736D49F8F}" destId="{E14331B3-30B1-434C-BD8B-5AF5E540BEC8}" srcOrd="0" destOrd="0" presId="urn:microsoft.com/office/officeart/2009/3/layout/StepUpProcess"/>
    <dgm:cxn modelId="{47E6E92A-A583-441D-A7DF-C7B5942B2E98}" type="presParOf" srcId="{7A143E2E-354C-4553-8918-5BE70768A062}" destId="{DD5CA45E-446A-403C-BE2D-BF9B7F57BCEB}" srcOrd="2" destOrd="0" presId="urn:microsoft.com/office/officeart/2009/3/layout/StepUpProcess"/>
    <dgm:cxn modelId="{7B3ADB17-750F-4E53-A1E2-17E5514AA4A7}" type="presParOf" srcId="{DD5CA45E-446A-403C-BE2D-BF9B7F57BCEB}" destId="{EB4BD6AA-81C4-4890-B19C-DA37AB2230B9}" srcOrd="0" destOrd="0" presId="urn:microsoft.com/office/officeart/2009/3/layout/StepUpProcess"/>
    <dgm:cxn modelId="{8D63E689-ACA5-42F7-99BC-A021BC3BD7A7}" type="presParOf" srcId="{DD5CA45E-446A-403C-BE2D-BF9B7F57BCEB}" destId="{1BC211B8-6258-4943-A239-BECE68069EC8}" srcOrd="1" destOrd="0" presId="urn:microsoft.com/office/officeart/2009/3/layout/StepUpProcess"/>
    <dgm:cxn modelId="{97119A8D-7EC1-48EF-8433-5B4D35272377}" type="presParOf" srcId="{DD5CA45E-446A-403C-BE2D-BF9B7F57BCEB}" destId="{8439F3B1-4E48-4017-AE45-6FBAED1DB907}" srcOrd="2" destOrd="0" presId="urn:microsoft.com/office/officeart/2009/3/layout/StepUpProcess"/>
    <dgm:cxn modelId="{FE1D8AF4-6513-4EA0-AB88-3B99AF69709F}" type="presParOf" srcId="{7A143E2E-354C-4553-8918-5BE70768A062}" destId="{45E8ADB5-B100-413D-AB63-E459D2595590}" srcOrd="3" destOrd="0" presId="urn:microsoft.com/office/officeart/2009/3/layout/StepUpProcess"/>
    <dgm:cxn modelId="{21742C90-66CF-4A6A-A857-B6A7B350ABA5}" type="presParOf" srcId="{45E8ADB5-B100-413D-AB63-E459D2595590}" destId="{C2B2EB9C-720D-4C04-93ED-9522D882C5C6}" srcOrd="0" destOrd="0" presId="urn:microsoft.com/office/officeart/2009/3/layout/StepUpProcess"/>
    <dgm:cxn modelId="{70C05A11-0380-490F-AF78-B5F9A7864878}" type="presParOf" srcId="{7A143E2E-354C-4553-8918-5BE70768A062}" destId="{4FF9A3B5-1DBC-496F-94EA-8688663BD405}" srcOrd="4" destOrd="0" presId="urn:microsoft.com/office/officeart/2009/3/layout/StepUpProcess"/>
    <dgm:cxn modelId="{812C046E-4ADB-469C-828D-4E90F5782B8A}" type="presParOf" srcId="{4FF9A3B5-1DBC-496F-94EA-8688663BD405}" destId="{A00F9159-CA58-46B1-AB00-8248FFE509EC}" srcOrd="0" destOrd="0" presId="urn:microsoft.com/office/officeart/2009/3/layout/StepUpProcess"/>
    <dgm:cxn modelId="{EEBCE48F-B0E9-4B0B-B3DC-82D4F0F05BEB}" type="presParOf" srcId="{4FF9A3B5-1DBC-496F-94EA-8688663BD405}" destId="{E5BD27C9-F038-418E-A7E7-EA660C6EA949}"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6F34EE-AC38-403B-BC78-AB3E8432BAAE}"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41C26860-F63D-465A-BCAA-CE12CD6FBF8C}">
      <dgm:prSet/>
      <dgm:spPr/>
      <dgm:t>
        <a:bodyPr/>
        <a:lstStyle/>
        <a:p>
          <a:r>
            <a:rPr lang="uk-UA" b="1" dirty="0"/>
            <a:t>Чому прогнозування майбутніх змін має значення</a:t>
          </a:r>
          <a:endParaRPr lang="en-US" dirty="0"/>
        </a:p>
      </dgm:t>
    </dgm:pt>
    <dgm:pt modelId="{10DA1FBC-1552-45FA-83AD-8FA9F27F0301}" type="parTrans" cxnId="{750392E3-30EC-461B-9B08-753E1983BF07}">
      <dgm:prSet/>
      <dgm:spPr/>
      <dgm:t>
        <a:bodyPr/>
        <a:lstStyle/>
        <a:p>
          <a:endParaRPr lang="en-US"/>
        </a:p>
      </dgm:t>
    </dgm:pt>
    <dgm:pt modelId="{1E3B88EC-535C-444F-A6C2-1E5D8949AEF7}" type="sibTrans" cxnId="{750392E3-30EC-461B-9B08-753E1983BF07}">
      <dgm:prSet/>
      <dgm:spPr/>
      <dgm:t>
        <a:bodyPr/>
        <a:lstStyle/>
        <a:p>
          <a:endParaRPr lang="en-US"/>
        </a:p>
      </dgm:t>
    </dgm:pt>
    <dgm:pt modelId="{62EF0678-5845-4B89-B6CA-9051D023B1D7}">
      <dgm:prSet/>
      <dgm:spPr/>
      <dgm:t>
        <a:bodyPr/>
        <a:lstStyle/>
        <a:p>
          <a:r>
            <a:rPr lang="uk-UA" dirty="0"/>
            <a:t>Адаптація освіти до вимог ринку праці</a:t>
          </a:r>
          <a:r>
            <a:rPr lang="en-US" dirty="0"/>
            <a:t>.</a:t>
          </a:r>
        </a:p>
      </dgm:t>
    </dgm:pt>
    <dgm:pt modelId="{BB9B9F79-AD9B-45CC-9BE1-23527ADE179E}" type="parTrans" cxnId="{6D601BE4-BA7E-44EB-A9F9-CB91B57A3AD5}">
      <dgm:prSet/>
      <dgm:spPr/>
      <dgm:t>
        <a:bodyPr/>
        <a:lstStyle/>
        <a:p>
          <a:endParaRPr lang="en-US"/>
        </a:p>
      </dgm:t>
    </dgm:pt>
    <dgm:pt modelId="{410B111C-7333-4436-A4F3-B0B86DE273DE}" type="sibTrans" cxnId="{6D601BE4-BA7E-44EB-A9F9-CB91B57A3AD5}">
      <dgm:prSet/>
      <dgm:spPr/>
      <dgm:t>
        <a:bodyPr/>
        <a:lstStyle/>
        <a:p>
          <a:endParaRPr lang="en-US"/>
        </a:p>
      </dgm:t>
    </dgm:pt>
    <dgm:pt modelId="{3BF8EFAB-AB50-4903-9FB0-6C493B703D1B}">
      <dgm:prSet/>
      <dgm:spPr/>
      <dgm:t>
        <a:bodyPr/>
        <a:lstStyle/>
        <a:p>
          <a:r>
            <a:rPr lang="uk-UA" dirty="0"/>
            <a:t>Забезпечення відповідності здобутих навичок потребам трудового життя</a:t>
          </a:r>
          <a:r>
            <a:rPr lang="en-US" dirty="0"/>
            <a:t>.</a:t>
          </a:r>
        </a:p>
      </dgm:t>
    </dgm:pt>
    <dgm:pt modelId="{4A0601CA-03FD-4134-8A90-3A9E305A498A}" type="parTrans" cxnId="{EFDB8CE3-57F2-4BCC-8CF4-6765BF6A91EC}">
      <dgm:prSet/>
      <dgm:spPr/>
      <dgm:t>
        <a:bodyPr/>
        <a:lstStyle/>
        <a:p>
          <a:endParaRPr lang="en-US"/>
        </a:p>
      </dgm:t>
    </dgm:pt>
    <dgm:pt modelId="{2FB69CD8-5CE5-47CF-B9C9-4D81A056904F}" type="sibTrans" cxnId="{EFDB8CE3-57F2-4BCC-8CF4-6765BF6A91EC}">
      <dgm:prSet/>
      <dgm:spPr/>
      <dgm:t>
        <a:bodyPr/>
        <a:lstStyle/>
        <a:p>
          <a:endParaRPr lang="en-US"/>
        </a:p>
      </dgm:t>
    </dgm:pt>
    <dgm:pt modelId="{2006E34B-844D-40C2-9C22-03EBB5DFA07E}">
      <dgm:prSet/>
      <dgm:spPr/>
      <dgm:t>
        <a:bodyPr/>
        <a:lstStyle/>
        <a:p>
          <a:r>
            <a:rPr lang="uk-UA" dirty="0"/>
            <a:t>Підтримка процесу планування потреб в кваліфікованих кадрах у різних галузях</a:t>
          </a:r>
          <a:r>
            <a:rPr lang="en-US" dirty="0"/>
            <a:t>.</a:t>
          </a:r>
        </a:p>
      </dgm:t>
    </dgm:pt>
    <dgm:pt modelId="{7D682F05-D1C3-449C-B9E7-487DD516C094}" type="parTrans" cxnId="{5D5398DF-EC9D-4F07-AD23-C77596E87AFD}">
      <dgm:prSet/>
      <dgm:spPr/>
      <dgm:t>
        <a:bodyPr/>
        <a:lstStyle/>
        <a:p>
          <a:endParaRPr lang="en-US"/>
        </a:p>
      </dgm:t>
    </dgm:pt>
    <dgm:pt modelId="{277791DE-BBEE-46FA-9499-648CBDF07235}" type="sibTrans" cxnId="{5D5398DF-EC9D-4F07-AD23-C77596E87AFD}">
      <dgm:prSet/>
      <dgm:spPr/>
      <dgm:t>
        <a:bodyPr/>
        <a:lstStyle/>
        <a:p>
          <a:endParaRPr lang="en-US"/>
        </a:p>
      </dgm:t>
    </dgm:pt>
    <dgm:pt modelId="{FE4F5A12-E011-4DC6-9321-79130D22DD05}">
      <dgm:prSet/>
      <dgm:spPr/>
      <dgm:t>
        <a:bodyPr/>
        <a:lstStyle/>
        <a:p>
          <a:r>
            <a:rPr lang="uk-UA" b="1" dirty="0"/>
            <a:t>Реагування на нові виклики</a:t>
          </a:r>
          <a:endParaRPr lang="en-US" dirty="0"/>
        </a:p>
      </dgm:t>
    </dgm:pt>
    <dgm:pt modelId="{7AFAE85E-B0F9-49AD-B9F9-E121E8893F8C}" type="parTrans" cxnId="{BCC47192-1926-437A-B653-D6C51EC40976}">
      <dgm:prSet/>
      <dgm:spPr/>
      <dgm:t>
        <a:bodyPr/>
        <a:lstStyle/>
        <a:p>
          <a:endParaRPr lang="en-US"/>
        </a:p>
      </dgm:t>
    </dgm:pt>
    <dgm:pt modelId="{14353C24-CC78-40E1-9B75-5D143C5DC98C}" type="sibTrans" cxnId="{BCC47192-1926-437A-B653-D6C51EC40976}">
      <dgm:prSet/>
      <dgm:spPr/>
      <dgm:t>
        <a:bodyPr/>
        <a:lstStyle/>
        <a:p>
          <a:endParaRPr lang="en-US"/>
        </a:p>
      </dgm:t>
    </dgm:pt>
    <dgm:pt modelId="{8B1B41F5-AE5A-468A-89BC-2C1B22E7BEE8}">
      <dgm:prSet/>
      <dgm:spPr/>
      <dgm:t>
        <a:bodyPr/>
        <a:lstStyle/>
        <a:p>
          <a:r>
            <a:rPr lang="uk-UA" b="1" dirty="0"/>
            <a:t>Енергетичний перехід та економічні перетворення</a:t>
          </a:r>
          <a:r>
            <a:rPr lang="fi-FI" b="1" dirty="0"/>
            <a:t>:</a:t>
          </a:r>
          <a:endParaRPr lang="en-US" dirty="0"/>
        </a:p>
      </dgm:t>
    </dgm:pt>
    <dgm:pt modelId="{C424F820-19E1-41C7-A3C3-C80B8F2F6F56}" type="parTrans" cxnId="{8E44B9EB-0C8C-470B-8280-83262CBE5C9F}">
      <dgm:prSet/>
      <dgm:spPr/>
      <dgm:t>
        <a:bodyPr/>
        <a:lstStyle/>
        <a:p>
          <a:endParaRPr lang="en-US"/>
        </a:p>
      </dgm:t>
    </dgm:pt>
    <dgm:pt modelId="{5EE888E9-33FE-4769-B220-76C8FCA87AEE}" type="sibTrans" cxnId="{8E44B9EB-0C8C-470B-8280-83262CBE5C9F}">
      <dgm:prSet/>
      <dgm:spPr/>
      <dgm:t>
        <a:bodyPr/>
        <a:lstStyle/>
        <a:p>
          <a:endParaRPr lang="en-US"/>
        </a:p>
      </dgm:t>
    </dgm:pt>
    <dgm:pt modelId="{46B6743D-949D-4F0E-9853-5DCA0A5C6934}">
      <dgm:prSet/>
      <dgm:spPr/>
      <dgm:t>
        <a:bodyPr/>
        <a:lstStyle/>
        <a:p>
          <a:r>
            <a:rPr lang="uk-UA" dirty="0"/>
            <a:t>Цифрові навички та технологічні зміни</a:t>
          </a:r>
          <a:r>
            <a:rPr lang="en-US" dirty="0"/>
            <a:t>.</a:t>
          </a:r>
        </a:p>
      </dgm:t>
    </dgm:pt>
    <dgm:pt modelId="{7F424973-F2A0-4753-BC48-DB65F47F93D3}" type="parTrans" cxnId="{E36DB001-680B-40EC-B5BA-219513E04BAC}">
      <dgm:prSet/>
      <dgm:spPr/>
      <dgm:t>
        <a:bodyPr/>
        <a:lstStyle/>
        <a:p>
          <a:endParaRPr lang="en-US"/>
        </a:p>
      </dgm:t>
    </dgm:pt>
    <dgm:pt modelId="{54906E3F-7B7C-46EF-9EE5-342F3BA053A4}" type="sibTrans" cxnId="{E36DB001-680B-40EC-B5BA-219513E04BAC}">
      <dgm:prSet/>
      <dgm:spPr/>
      <dgm:t>
        <a:bodyPr/>
        <a:lstStyle/>
        <a:p>
          <a:endParaRPr lang="en-US"/>
        </a:p>
      </dgm:t>
    </dgm:pt>
    <dgm:pt modelId="{EF085F25-0AD3-48EB-B39B-E5A838C8673B}">
      <dgm:prSet/>
      <dgm:spPr/>
      <dgm:t>
        <a:bodyPr/>
        <a:lstStyle/>
        <a:p>
          <a:r>
            <a:rPr lang="uk-UA" b="1" dirty="0"/>
            <a:t>Зростаючі загрози безпеці</a:t>
          </a:r>
          <a:r>
            <a:rPr lang="fi-FI" b="1" dirty="0"/>
            <a:t>:</a:t>
          </a:r>
          <a:endParaRPr lang="en-US" dirty="0"/>
        </a:p>
      </dgm:t>
    </dgm:pt>
    <dgm:pt modelId="{08988048-3896-4A15-B5CC-A741214A9908}" type="parTrans" cxnId="{213A7444-C415-4886-AE75-39CCAFA9889F}">
      <dgm:prSet/>
      <dgm:spPr/>
      <dgm:t>
        <a:bodyPr/>
        <a:lstStyle/>
        <a:p>
          <a:endParaRPr lang="en-US"/>
        </a:p>
      </dgm:t>
    </dgm:pt>
    <dgm:pt modelId="{D4ED631C-E723-4546-ACDC-5248E7C4A8AD}" type="sibTrans" cxnId="{213A7444-C415-4886-AE75-39CCAFA9889F}">
      <dgm:prSet/>
      <dgm:spPr/>
      <dgm:t>
        <a:bodyPr/>
        <a:lstStyle/>
        <a:p>
          <a:endParaRPr lang="en-US"/>
        </a:p>
      </dgm:t>
    </dgm:pt>
    <dgm:pt modelId="{6DA71338-DF87-4192-AF4D-79142D16B415}">
      <dgm:prSet/>
      <dgm:spPr/>
      <dgm:t>
        <a:bodyPr/>
        <a:lstStyle/>
        <a:p>
          <a:r>
            <a:rPr lang="uk-UA" dirty="0"/>
            <a:t>Підвищений попит на фахівців з </a:t>
          </a:r>
          <a:r>
            <a:rPr lang="uk-UA" dirty="0" err="1"/>
            <a:t>кібербезпеки</a:t>
          </a:r>
          <a:r>
            <a:rPr lang="en-US" dirty="0"/>
            <a:t>.</a:t>
          </a:r>
        </a:p>
      </dgm:t>
    </dgm:pt>
    <dgm:pt modelId="{06770115-3A84-41D2-B316-B0B287CCB5E4}" type="parTrans" cxnId="{8C480CC3-9B22-4B31-B449-90C52B4B08D3}">
      <dgm:prSet/>
      <dgm:spPr/>
      <dgm:t>
        <a:bodyPr/>
        <a:lstStyle/>
        <a:p>
          <a:endParaRPr lang="en-US"/>
        </a:p>
      </dgm:t>
    </dgm:pt>
    <dgm:pt modelId="{E6E868C7-FBF2-4268-B346-3A06EDF9E1A3}" type="sibTrans" cxnId="{8C480CC3-9B22-4B31-B449-90C52B4B08D3}">
      <dgm:prSet/>
      <dgm:spPr/>
      <dgm:t>
        <a:bodyPr/>
        <a:lstStyle/>
        <a:p>
          <a:endParaRPr lang="en-US"/>
        </a:p>
      </dgm:t>
    </dgm:pt>
    <dgm:pt modelId="{F041B1ED-0502-48A7-B0FB-8698ED711DB3}">
      <dgm:prSet/>
      <dgm:spPr/>
      <dgm:t>
        <a:bodyPr/>
        <a:lstStyle/>
        <a:p>
          <a:r>
            <a:rPr lang="uk-UA" b="1" dirty="0"/>
            <a:t>Демографічні зміни</a:t>
          </a:r>
          <a:r>
            <a:rPr lang="fi-FI" b="1" dirty="0"/>
            <a:t>:</a:t>
          </a:r>
          <a:endParaRPr lang="en-US" dirty="0"/>
        </a:p>
      </dgm:t>
    </dgm:pt>
    <dgm:pt modelId="{3E9634BD-D6EE-4182-BAA3-F265817AEA44}" type="parTrans" cxnId="{A0B09C1D-79A3-4131-8DD4-B2C166AF3797}">
      <dgm:prSet/>
      <dgm:spPr/>
      <dgm:t>
        <a:bodyPr/>
        <a:lstStyle/>
        <a:p>
          <a:endParaRPr lang="en-US"/>
        </a:p>
      </dgm:t>
    </dgm:pt>
    <dgm:pt modelId="{92CD51BA-FA3F-4D9D-B1D1-BFF26BB44EEB}" type="sibTrans" cxnId="{A0B09C1D-79A3-4131-8DD4-B2C166AF3797}">
      <dgm:prSet/>
      <dgm:spPr/>
      <dgm:t>
        <a:bodyPr/>
        <a:lstStyle/>
        <a:p>
          <a:endParaRPr lang="en-US"/>
        </a:p>
      </dgm:t>
    </dgm:pt>
    <dgm:pt modelId="{4F71A55E-53F5-4355-9EE4-1A5F02098244}">
      <dgm:prSet/>
      <dgm:spPr/>
      <dgm:t>
        <a:bodyPr/>
        <a:lstStyle/>
        <a:p>
          <a:r>
            <a:rPr lang="uk-UA" dirty="0"/>
            <a:t>Навички віддаленого та віртуального управління послугами</a:t>
          </a:r>
          <a:r>
            <a:rPr lang="en-US" dirty="0"/>
            <a:t>.</a:t>
          </a:r>
        </a:p>
      </dgm:t>
    </dgm:pt>
    <dgm:pt modelId="{25EB63CE-E76F-497D-A969-C192E00C2ECA}" type="parTrans" cxnId="{2C62D2C6-DC22-4478-975C-1B7B122F1F84}">
      <dgm:prSet/>
      <dgm:spPr/>
      <dgm:t>
        <a:bodyPr/>
        <a:lstStyle/>
        <a:p>
          <a:endParaRPr lang="en-US"/>
        </a:p>
      </dgm:t>
    </dgm:pt>
    <dgm:pt modelId="{FD89D5C4-F244-43DA-B060-5D845C9CDDF0}" type="sibTrans" cxnId="{2C62D2C6-DC22-4478-975C-1B7B122F1F84}">
      <dgm:prSet/>
      <dgm:spPr/>
      <dgm:t>
        <a:bodyPr/>
        <a:lstStyle/>
        <a:p>
          <a:endParaRPr lang="en-US"/>
        </a:p>
      </dgm:t>
    </dgm:pt>
    <dgm:pt modelId="{E4D8C81B-3AB9-41B7-84FC-0ECF4DEE253C}" type="pres">
      <dgm:prSet presAssocID="{346F34EE-AC38-403B-BC78-AB3E8432BAAE}" presName="linear" presStyleCnt="0">
        <dgm:presLayoutVars>
          <dgm:animLvl val="lvl"/>
          <dgm:resizeHandles val="exact"/>
        </dgm:presLayoutVars>
      </dgm:prSet>
      <dgm:spPr/>
    </dgm:pt>
    <dgm:pt modelId="{30C54878-E251-4EB9-A328-1FED8C5AE3AE}" type="pres">
      <dgm:prSet presAssocID="{41C26860-F63D-465A-BCAA-CE12CD6FBF8C}" presName="parentText" presStyleLbl="node1" presStyleIdx="0" presStyleCnt="2">
        <dgm:presLayoutVars>
          <dgm:chMax val="0"/>
          <dgm:bulletEnabled val="1"/>
        </dgm:presLayoutVars>
      </dgm:prSet>
      <dgm:spPr/>
    </dgm:pt>
    <dgm:pt modelId="{292486CB-2BF9-4435-8824-6B052FEF0DAA}" type="pres">
      <dgm:prSet presAssocID="{41C26860-F63D-465A-BCAA-CE12CD6FBF8C}" presName="childText" presStyleLbl="revTx" presStyleIdx="0" presStyleCnt="2">
        <dgm:presLayoutVars>
          <dgm:bulletEnabled val="1"/>
        </dgm:presLayoutVars>
      </dgm:prSet>
      <dgm:spPr/>
    </dgm:pt>
    <dgm:pt modelId="{5DF25134-ADDE-4C6C-B479-2CC6FEA164E2}" type="pres">
      <dgm:prSet presAssocID="{FE4F5A12-E011-4DC6-9321-79130D22DD05}" presName="parentText" presStyleLbl="node1" presStyleIdx="1" presStyleCnt="2">
        <dgm:presLayoutVars>
          <dgm:chMax val="0"/>
          <dgm:bulletEnabled val="1"/>
        </dgm:presLayoutVars>
      </dgm:prSet>
      <dgm:spPr/>
    </dgm:pt>
    <dgm:pt modelId="{36D5AE8C-2F5A-4FE6-837D-70A36A288450}" type="pres">
      <dgm:prSet presAssocID="{FE4F5A12-E011-4DC6-9321-79130D22DD05}" presName="childText" presStyleLbl="revTx" presStyleIdx="1" presStyleCnt="2">
        <dgm:presLayoutVars>
          <dgm:bulletEnabled val="1"/>
        </dgm:presLayoutVars>
      </dgm:prSet>
      <dgm:spPr/>
    </dgm:pt>
  </dgm:ptLst>
  <dgm:cxnLst>
    <dgm:cxn modelId="{E36DB001-680B-40EC-B5BA-219513E04BAC}" srcId="{8B1B41F5-AE5A-468A-89BC-2C1B22E7BEE8}" destId="{46B6743D-949D-4F0E-9853-5DCA0A5C6934}" srcOrd="0" destOrd="0" parTransId="{7F424973-F2A0-4753-BC48-DB65F47F93D3}" sibTransId="{54906E3F-7B7C-46EF-9EE5-342F3BA053A4}"/>
    <dgm:cxn modelId="{DD38D906-9F84-4F76-9B70-18D7B8AFEE53}" type="presOf" srcId="{EF085F25-0AD3-48EB-B39B-E5A838C8673B}" destId="{36D5AE8C-2F5A-4FE6-837D-70A36A288450}" srcOrd="0" destOrd="2" presId="urn:microsoft.com/office/officeart/2005/8/layout/vList2"/>
    <dgm:cxn modelId="{A0B09C1D-79A3-4131-8DD4-B2C166AF3797}" srcId="{FE4F5A12-E011-4DC6-9321-79130D22DD05}" destId="{F041B1ED-0502-48A7-B0FB-8698ED711DB3}" srcOrd="2" destOrd="0" parTransId="{3E9634BD-D6EE-4182-BAA3-F265817AEA44}" sibTransId="{92CD51BA-FA3F-4D9D-B1D1-BFF26BB44EEB}"/>
    <dgm:cxn modelId="{07C61729-3C38-4E0E-8495-3478AA073F13}" type="presOf" srcId="{2006E34B-844D-40C2-9C22-03EBB5DFA07E}" destId="{292486CB-2BF9-4435-8824-6B052FEF0DAA}" srcOrd="0" destOrd="2" presId="urn:microsoft.com/office/officeart/2005/8/layout/vList2"/>
    <dgm:cxn modelId="{CA71A130-7800-4EFB-B2C8-F81C343DFA9F}" type="presOf" srcId="{8B1B41F5-AE5A-468A-89BC-2C1B22E7BEE8}" destId="{36D5AE8C-2F5A-4FE6-837D-70A36A288450}" srcOrd="0" destOrd="0" presId="urn:microsoft.com/office/officeart/2005/8/layout/vList2"/>
    <dgm:cxn modelId="{61627337-B372-45E1-B46C-193693F1949B}" type="presOf" srcId="{FE4F5A12-E011-4DC6-9321-79130D22DD05}" destId="{5DF25134-ADDE-4C6C-B479-2CC6FEA164E2}" srcOrd="0" destOrd="0" presId="urn:microsoft.com/office/officeart/2005/8/layout/vList2"/>
    <dgm:cxn modelId="{FD2D2A5D-430F-4252-A0FB-04B05CECBD71}" type="presOf" srcId="{6DA71338-DF87-4192-AF4D-79142D16B415}" destId="{36D5AE8C-2F5A-4FE6-837D-70A36A288450}" srcOrd="0" destOrd="3" presId="urn:microsoft.com/office/officeart/2005/8/layout/vList2"/>
    <dgm:cxn modelId="{51C5CF60-9F48-47CB-BD20-16C7D0C78E0F}" type="presOf" srcId="{62EF0678-5845-4B89-B6CA-9051D023B1D7}" destId="{292486CB-2BF9-4435-8824-6B052FEF0DAA}" srcOrd="0" destOrd="0" presId="urn:microsoft.com/office/officeart/2005/8/layout/vList2"/>
    <dgm:cxn modelId="{213A7444-C415-4886-AE75-39CCAFA9889F}" srcId="{FE4F5A12-E011-4DC6-9321-79130D22DD05}" destId="{EF085F25-0AD3-48EB-B39B-E5A838C8673B}" srcOrd="1" destOrd="0" parTransId="{08988048-3896-4A15-B5CC-A741214A9908}" sibTransId="{D4ED631C-E723-4546-ACDC-5248E7C4A8AD}"/>
    <dgm:cxn modelId="{2690004B-C5BF-46E2-91E5-6397AB3282B2}" type="presOf" srcId="{46B6743D-949D-4F0E-9853-5DCA0A5C6934}" destId="{36D5AE8C-2F5A-4FE6-837D-70A36A288450}" srcOrd="0" destOrd="1" presId="urn:microsoft.com/office/officeart/2005/8/layout/vList2"/>
    <dgm:cxn modelId="{92563052-E782-4713-B23D-B871D88A80BF}" type="presOf" srcId="{41C26860-F63D-465A-BCAA-CE12CD6FBF8C}" destId="{30C54878-E251-4EB9-A328-1FED8C5AE3AE}" srcOrd="0" destOrd="0" presId="urn:microsoft.com/office/officeart/2005/8/layout/vList2"/>
    <dgm:cxn modelId="{76077378-36F7-463A-8FB7-4D907E650B5D}" type="presOf" srcId="{3BF8EFAB-AB50-4903-9FB0-6C493B703D1B}" destId="{292486CB-2BF9-4435-8824-6B052FEF0DAA}" srcOrd="0" destOrd="1" presId="urn:microsoft.com/office/officeart/2005/8/layout/vList2"/>
    <dgm:cxn modelId="{47238E8F-01B3-4476-AB35-EBA41032CFD8}" type="presOf" srcId="{346F34EE-AC38-403B-BC78-AB3E8432BAAE}" destId="{E4D8C81B-3AB9-41B7-84FC-0ECF4DEE253C}" srcOrd="0" destOrd="0" presId="urn:microsoft.com/office/officeart/2005/8/layout/vList2"/>
    <dgm:cxn modelId="{BCC47192-1926-437A-B653-D6C51EC40976}" srcId="{346F34EE-AC38-403B-BC78-AB3E8432BAAE}" destId="{FE4F5A12-E011-4DC6-9321-79130D22DD05}" srcOrd="1" destOrd="0" parTransId="{7AFAE85E-B0F9-49AD-B9F9-E121E8893F8C}" sibTransId="{14353C24-CC78-40E1-9B75-5D143C5DC98C}"/>
    <dgm:cxn modelId="{C72774A5-B15B-4BE7-9504-10CF87F4CF0E}" type="presOf" srcId="{F041B1ED-0502-48A7-B0FB-8698ED711DB3}" destId="{36D5AE8C-2F5A-4FE6-837D-70A36A288450}" srcOrd="0" destOrd="4" presId="urn:microsoft.com/office/officeart/2005/8/layout/vList2"/>
    <dgm:cxn modelId="{8C480CC3-9B22-4B31-B449-90C52B4B08D3}" srcId="{EF085F25-0AD3-48EB-B39B-E5A838C8673B}" destId="{6DA71338-DF87-4192-AF4D-79142D16B415}" srcOrd="0" destOrd="0" parTransId="{06770115-3A84-41D2-B316-B0B287CCB5E4}" sibTransId="{E6E868C7-FBF2-4268-B346-3A06EDF9E1A3}"/>
    <dgm:cxn modelId="{2C62D2C6-DC22-4478-975C-1B7B122F1F84}" srcId="{F041B1ED-0502-48A7-B0FB-8698ED711DB3}" destId="{4F71A55E-53F5-4355-9EE4-1A5F02098244}" srcOrd="0" destOrd="0" parTransId="{25EB63CE-E76F-497D-A969-C192E00C2ECA}" sibTransId="{FD89D5C4-F244-43DA-B060-5D845C9CDDF0}"/>
    <dgm:cxn modelId="{5D5398DF-EC9D-4F07-AD23-C77596E87AFD}" srcId="{41C26860-F63D-465A-BCAA-CE12CD6FBF8C}" destId="{2006E34B-844D-40C2-9C22-03EBB5DFA07E}" srcOrd="2" destOrd="0" parTransId="{7D682F05-D1C3-449C-B9E7-487DD516C094}" sibTransId="{277791DE-BBEE-46FA-9499-648CBDF07235}"/>
    <dgm:cxn modelId="{EFDB8CE3-57F2-4BCC-8CF4-6765BF6A91EC}" srcId="{41C26860-F63D-465A-BCAA-CE12CD6FBF8C}" destId="{3BF8EFAB-AB50-4903-9FB0-6C493B703D1B}" srcOrd="1" destOrd="0" parTransId="{4A0601CA-03FD-4134-8A90-3A9E305A498A}" sibTransId="{2FB69CD8-5CE5-47CF-B9C9-4D81A056904F}"/>
    <dgm:cxn modelId="{750392E3-30EC-461B-9B08-753E1983BF07}" srcId="{346F34EE-AC38-403B-BC78-AB3E8432BAAE}" destId="{41C26860-F63D-465A-BCAA-CE12CD6FBF8C}" srcOrd="0" destOrd="0" parTransId="{10DA1FBC-1552-45FA-83AD-8FA9F27F0301}" sibTransId="{1E3B88EC-535C-444F-A6C2-1E5D8949AEF7}"/>
    <dgm:cxn modelId="{6D601BE4-BA7E-44EB-A9F9-CB91B57A3AD5}" srcId="{41C26860-F63D-465A-BCAA-CE12CD6FBF8C}" destId="{62EF0678-5845-4B89-B6CA-9051D023B1D7}" srcOrd="0" destOrd="0" parTransId="{BB9B9F79-AD9B-45CC-9BE1-23527ADE179E}" sibTransId="{410B111C-7333-4436-A4F3-B0B86DE273DE}"/>
    <dgm:cxn modelId="{8E44B9EB-0C8C-470B-8280-83262CBE5C9F}" srcId="{FE4F5A12-E011-4DC6-9321-79130D22DD05}" destId="{8B1B41F5-AE5A-468A-89BC-2C1B22E7BEE8}" srcOrd="0" destOrd="0" parTransId="{C424F820-19E1-41C7-A3C3-C80B8F2F6F56}" sibTransId="{5EE888E9-33FE-4769-B220-76C8FCA87AEE}"/>
    <dgm:cxn modelId="{FC475CF0-6FBF-4AFC-AEE1-B3FA91B6122E}" type="presOf" srcId="{4F71A55E-53F5-4355-9EE4-1A5F02098244}" destId="{36D5AE8C-2F5A-4FE6-837D-70A36A288450}" srcOrd="0" destOrd="5" presId="urn:microsoft.com/office/officeart/2005/8/layout/vList2"/>
    <dgm:cxn modelId="{DB429D33-949B-4045-9060-529DBDE6D97E}" type="presParOf" srcId="{E4D8C81B-3AB9-41B7-84FC-0ECF4DEE253C}" destId="{30C54878-E251-4EB9-A328-1FED8C5AE3AE}" srcOrd="0" destOrd="0" presId="urn:microsoft.com/office/officeart/2005/8/layout/vList2"/>
    <dgm:cxn modelId="{21E03037-A5AD-49EA-BCEF-FC1675F73D82}" type="presParOf" srcId="{E4D8C81B-3AB9-41B7-84FC-0ECF4DEE253C}" destId="{292486CB-2BF9-4435-8824-6B052FEF0DAA}" srcOrd="1" destOrd="0" presId="urn:microsoft.com/office/officeart/2005/8/layout/vList2"/>
    <dgm:cxn modelId="{F1B67802-22BB-45A4-AE4F-01E513CB3E3B}" type="presParOf" srcId="{E4D8C81B-3AB9-41B7-84FC-0ECF4DEE253C}" destId="{5DF25134-ADDE-4C6C-B479-2CC6FEA164E2}" srcOrd="2" destOrd="0" presId="urn:microsoft.com/office/officeart/2005/8/layout/vList2"/>
    <dgm:cxn modelId="{C570DF1B-8C05-40D0-A312-5DBE732BA3FD}" type="presParOf" srcId="{E4D8C81B-3AB9-41B7-84FC-0ECF4DEE253C}" destId="{36D5AE8C-2F5A-4FE6-837D-70A36A28845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1EB8F4-CAED-4373-9F07-517A4F65F423}"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7A4E881-17A1-48C3-B2EA-CF409826AF7C}">
      <dgm:prSet/>
      <dgm:spPr/>
      <dgm:t>
        <a:bodyPr/>
        <a:lstStyle/>
        <a:p>
          <a:pPr>
            <a:defRPr b="1"/>
          </a:pPr>
          <a:r>
            <a:rPr lang="uk-UA" b="1" i="0" dirty="0">
              <a:latin typeface="Open Sans" panose="020B0606030504020204" pitchFamily="34" charset="0"/>
              <a:ea typeface="Open Sans" panose="020B0606030504020204" pitchFamily="34" charset="0"/>
              <a:cs typeface="Open Sans" panose="020B0606030504020204" pitchFamily="34" charset="0"/>
            </a:rPr>
            <a:t>Послуги з працевлаштування та кар</a:t>
          </a:r>
          <a:r>
            <a:rPr lang="en-US" b="1" i="0" dirty="0">
              <a:latin typeface="Open Sans" panose="020B0606030504020204" pitchFamily="34" charset="0"/>
              <a:ea typeface="Open Sans" panose="020B0606030504020204" pitchFamily="34" charset="0"/>
              <a:cs typeface="Open Sans" panose="020B0606030504020204" pitchFamily="34" charset="0"/>
            </a:rPr>
            <a:t>’</a:t>
          </a:r>
          <a:r>
            <a:rPr lang="uk-UA" b="1" i="0" dirty="0" err="1">
              <a:latin typeface="Open Sans" panose="020B0606030504020204" pitchFamily="34" charset="0"/>
              <a:ea typeface="Open Sans" panose="020B0606030504020204" pitchFamily="34" charset="0"/>
              <a:cs typeface="Open Sans" panose="020B0606030504020204" pitchFamily="34" charset="0"/>
            </a:rPr>
            <a:t>єрного</a:t>
          </a:r>
          <a:r>
            <a:rPr lang="uk-UA" b="1" i="0" dirty="0">
              <a:latin typeface="Open Sans" panose="020B0606030504020204" pitchFamily="34" charset="0"/>
              <a:ea typeface="Open Sans" panose="020B0606030504020204" pitchFamily="34" charset="0"/>
              <a:cs typeface="Open Sans" panose="020B0606030504020204" pitchFamily="34" charset="0"/>
            </a:rPr>
            <a:t> консультування</a:t>
          </a:r>
          <a:r>
            <a:rPr lang="en-US" b="1" i="0" dirty="0">
              <a:latin typeface="Open Sans" panose="020B0606030504020204" pitchFamily="34" charset="0"/>
              <a:ea typeface="Open Sans" panose="020B0606030504020204" pitchFamily="34" charset="0"/>
              <a:cs typeface="Open Sans" panose="020B0606030504020204" pitchFamily="34" charset="0"/>
            </a:rPr>
            <a:t>: </a:t>
          </a:r>
          <a:endParaRPr lang="en-US" b="1" dirty="0">
            <a:latin typeface="Open Sans" panose="020B0606030504020204" pitchFamily="34" charset="0"/>
            <a:ea typeface="Open Sans" panose="020B0606030504020204" pitchFamily="34" charset="0"/>
            <a:cs typeface="Open Sans" panose="020B0606030504020204" pitchFamily="34" charset="0"/>
          </a:endParaRPr>
        </a:p>
      </dgm:t>
    </dgm:pt>
    <dgm:pt modelId="{77EA2DB4-5477-49B2-A9CA-DDA8B6326D9E}" type="parTrans" cxnId="{57FAC070-4985-470A-80F7-D84139AD7E0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1D2999FB-A01A-42D9-93C5-7B47C376240F}" type="sibTrans" cxnId="{57FAC070-4985-470A-80F7-D84139AD7E0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FD5A1D46-8B1B-45BB-9510-E9663F990395}">
      <dgm:prSet/>
      <dgm:spPr/>
      <dgm:t>
        <a:bodyPr/>
        <a:lstStyle/>
        <a:p>
          <a:r>
            <a:rPr lang="uk-UA" dirty="0"/>
            <a:t>Заклади П(</a:t>
          </a:r>
          <a:r>
            <a:rPr lang="uk-UA" dirty="0" err="1"/>
            <a:t>ПТ</a:t>
          </a:r>
          <a:r>
            <a:rPr lang="uk-UA" dirty="0"/>
            <a:t>)О спільно з роботодавцями працюватимуть над створенням структурованих шляхів переходу молоді від навчання до роботи. Це може включати реалізацію програм стажування з подальшим працевлаштуванням, проведення ярмарок вакансій або надання індивідуальних кар’єрних консультацій здобувачам освіти</a:t>
          </a:r>
          <a:r>
            <a:rPr lang="en-US" b="0" i="0" dirty="0">
              <a:latin typeface="Open Sans" panose="020B0606030504020204" pitchFamily="34" charset="0"/>
              <a:ea typeface="Open Sans" panose="020B0606030504020204" pitchFamily="34" charset="0"/>
              <a:cs typeface="Open Sans" panose="020B0606030504020204" pitchFamily="34" charset="0"/>
            </a:rPr>
            <a:t>.</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E88CF874-41D1-492A-A6A5-CE16321FDACF}" type="parTrans" cxnId="{E5EA3A37-434D-42A1-9AFB-0B4AEA592DE3}">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CC078692-0A58-4159-8992-B04A7B971F48}" type="sibTrans" cxnId="{E5EA3A37-434D-42A1-9AFB-0B4AEA592DE3}">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10FF0BE-1EF4-47D5-BFEA-8882117848B7}">
      <dgm:prSet/>
      <dgm:spPr/>
      <dgm:t>
        <a:bodyPr/>
        <a:lstStyle/>
        <a:p>
          <a:pPr>
            <a:defRPr b="1"/>
          </a:pPr>
          <a:r>
            <a:rPr lang="uk-UA" b="1" i="0" dirty="0">
              <a:latin typeface="Open Sans" panose="020B0606030504020204" pitchFamily="34" charset="0"/>
              <a:ea typeface="Open Sans" panose="020B0606030504020204" pitchFamily="34" charset="0"/>
              <a:cs typeface="Open Sans" panose="020B0606030504020204" pitchFamily="34" charset="0"/>
            </a:rPr>
            <a:t>Формування та розвиток кадрового резерву</a:t>
          </a:r>
          <a:r>
            <a:rPr lang="en-US" b="1" i="0" dirty="0">
              <a:latin typeface="Open Sans" panose="020B0606030504020204" pitchFamily="34" charset="0"/>
              <a:ea typeface="Open Sans" panose="020B0606030504020204" pitchFamily="34" charset="0"/>
              <a:cs typeface="Open Sans" panose="020B0606030504020204" pitchFamily="34" charset="0"/>
            </a:rPr>
            <a:t>: </a:t>
          </a:r>
          <a:endParaRPr lang="en-US" b="1" dirty="0">
            <a:latin typeface="Open Sans" panose="020B0606030504020204" pitchFamily="34" charset="0"/>
            <a:ea typeface="Open Sans" panose="020B0606030504020204" pitchFamily="34" charset="0"/>
            <a:cs typeface="Open Sans" panose="020B0606030504020204" pitchFamily="34" charset="0"/>
          </a:endParaRPr>
        </a:p>
      </dgm:t>
    </dgm:pt>
    <dgm:pt modelId="{1C5E87F0-DB6D-4119-995E-714EDE5C2624}" type="parTrans" cxnId="{58889B94-0571-4D08-BC3E-6BCC238730F9}">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B7FD20E-52E4-4800-911B-36F872787BD3}" type="sibTrans" cxnId="{58889B94-0571-4D08-BC3E-6BCC238730F9}">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42318210-B199-407B-805B-2552088DAF85}">
      <dgm:prSet/>
      <dgm:spPr/>
      <dgm:t>
        <a:bodyPr/>
        <a:lstStyle/>
        <a:p>
          <a:r>
            <a:rPr lang="uk-UA" dirty="0"/>
            <a:t>Роботодавці отримають доступ до пулу кваліфікованих працівників, які вже пройшли підготовку з урахуванням специфічних галузевих потреб. Це дозволить зменшити фінансові та часові витрати на підбір та навчання персоналу</a:t>
          </a:r>
          <a:r>
            <a:rPr lang="en-US" b="0" i="0" dirty="0">
              <a:latin typeface="Open Sans" panose="020B0606030504020204" pitchFamily="34" charset="0"/>
              <a:ea typeface="Open Sans" panose="020B0606030504020204" pitchFamily="34" charset="0"/>
              <a:cs typeface="Open Sans" panose="020B0606030504020204" pitchFamily="34" charset="0"/>
            </a:rPr>
            <a:t>.</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82D24A09-277D-46CC-870A-481AF92D8EFF}" type="parTrans" cxnId="{4CB0F07A-7683-4E3E-B88C-C5D1CB48514F}">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E3E1BCD1-E833-4C3D-AD79-C56F704AEB47}" type="sibTrans" cxnId="{4CB0F07A-7683-4E3E-B88C-C5D1CB48514F}">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6ACA5612-D7CF-4FA0-8445-5CDE6CA2A303}" type="pres">
      <dgm:prSet presAssocID="{F71EB8F4-CAED-4373-9F07-517A4F65F423}" presName="root" presStyleCnt="0">
        <dgm:presLayoutVars>
          <dgm:dir/>
          <dgm:resizeHandles val="exact"/>
        </dgm:presLayoutVars>
      </dgm:prSet>
      <dgm:spPr/>
    </dgm:pt>
    <dgm:pt modelId="{72359795-A308-4DCF-B486-3887CD8AA3FD}" type="pres">
      <dgm:prSet presAssocID="{87A4E881-17A1-48C3-B2EA-CF409826AF7C}" presName="compNode" presStyleCnt="0"/>
      <dgm:spPr/>
    </dgm:pt>
    <dgm:pt modelId="{C93E6308-E21A-4E43-AADF-6F20F8552C03}" type="pres">
      <dgm:prSet presAssocID="{87A4E881-17A1-48C3-B2EA-CF409826AF7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1E06A999-506C-4F57-BFE5-021359A314C8}" type="pres">
      <dgm:prSet presAssocID="{87A4E881-17A1-48C3-B2EA-CF409826AF7C}" presName="iconSpace" presStyleCnt="0"/>
      <dgm:spPr/>
    </dgm:pt>
    <dgm:pt modelId="{17826CED-64D1-46A0-9D7D-4ECD60156372}" type="pres">
      <dgm:prSet presAssocID="{87A4E881-17A1-48C3-B2EA-CF409826AF7C}" presName="parTx" presStyleLbl="revTx" presStyleIdx="0" presStyleCnt="4">
        <dgm:presLayoutVars>
          <dgm:chMax val="0"/>
          <dgm:chPref val="0"/>
        </dgm:presLayoutVars>
      </dgm:prSet>
      <dgm:spPr/>
    </dgm:pt>
    <dgm:pt modelId="{E6484E72-AEEF-4319-A6D0-E9EB1D7BF9F0}" type="pres">
      <dgm:prSet presAssocID="{87A4E881-17A1-48C3-B2EA-CF409826AF7C}" presName="txSpace" presStyleCnt="0"/>
      <dgm:spPr/>
    </dgm:pt>
    <dgm:pt modelId="{8891234D-709D-4015-9FA4-587995ACECCC}" type="pres">
      <dgm:prSet presAssocID="{87A4E881-17A1-48C3-B2EA-CF409826AF7C}" presName="desTx" presStyleLbl="revTx" presStyleIdx="1" presStyleCnt="4">
        <dgm:presLayoutVars/>
      </dgm:prSet>
      <dgm:spPr/>
    </dgm:pt>
    <dgm:pt modelId="{9F112A55-9D2C-4EAA-926D-1592FBD00A97}" type="pres">
      <dgm:prSet presAssocID="{1D2999FB-A01A-42D9-93C5-7B47C376240F}" presName="sibTrans" presStyleCnt="0"/>
      <dgm:spPr/>
    </dgm:pt>
    <dgm:pt modelId="{D5F12311-7037-4204-9BFE-27FCF5CAB5A7}" type="pres">
      <dgm:prSet presAssocID="{B10FF0BE-1EF4-47D5-BFEA-8882117848B7}" presName="compNode" presStyleCnt="0"/>
      <dgm:spPr/>
    </dgm:pt>
    <dgm:pt modelId="{4EAE4965-0666-4C90-8C07-B732A3DEFF6D}" type="pres">
      <dgm:prSet presAssocID="{B10FF0BE-1EF4-47D5-BFEA-8882117848B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tsaaja"/>
        </a:ext>
      </dgm:extLst>
    </dgm:pt>
    <dgm:pt modelId="{5B0B456C-B62A-4DA6-B2C9-F5392A244456}" type="pres">
      <dgm:prSet presAssocID="{B10FF0BE-1EF4-47D5-BFEA-8882117848B7}" presName="iconSpace" presStyleCnt="0"/>
      <dgm:spPr/>
    </dgm:pt>
    <dgm:pt modelId="{C7B127B8-CE34-4D45-AFAC-6704CFE71721}" type="pres">
      <dgm:prSet presAssocID="{B10FF0BE-1EF4-47D5-BFEA-8882117848B7}" presName="parTx" presStyleLbl="revTx" presStyleIdx="2" presStyleCnt="4">
        <dgm:presLayoutVars>
          <dgm:chMax val="0"/>
          <dgm:chPref val="0"/>
        </dgm:presLayoutVars>
      </dgm:prSet>
      <dgm:spPr/>
    </dgm:pt>
    <dgm:pt modelId="{BF2E9D9B-92F9-40F1-AA91-ED6E7CF67936}" type="pres">
      <dgm:prSet presAssocID="{B10FF0BE-1EF4-47D5-BFEA-8882117848B7}" presName="txSpace" presStyleCnt="0"/>
      <dgm:spPr/>
    </dgm:pt>
    <dgm:pt modelId="{459A53D2-5EB2-482D-9335-860258D4979F}" type="pres">
      <dgm:prSet presAssocID="{B10FF0BE-1EF4-47D5-BFEA-8882117848B7}" presName="desTx" presStyleLbl="revTx" presStyleIdx="3" presStyleCnt="4">
        <dgm:presLayoutVars/>
      </dgm:prSet>
      <dgm:spPr/>
    </dgm:pt>
  </dgm:ptLst>
  <dgm:cxnLst>
    <dgm:cxn modelId="{CCDC0918-E0ED-4303-9BED-94EB076F57C0}" type="presOf" srcId="{F71EB8F4-CAED-4373-9F07-517A4F65F423}" destId="{6ACA5612-D7CF-4FA0-8445-5CDE6CA2A303}" srcOrd="0" destOrd="0" presId="urn:microsoft.com/office/officeart/2018/2/layout/IconLabelDescriptionList"/>
    <dgm:cxn modelId="{BC521427-930F-40D1-89FE-6ABACCF564AC}" type="presOf" srcId="{B10FF0BE-1EF4-47D5-BFEA-8882117848B7}" destId="{C7B127B8-CE34-4D45-AFAC-6704CFE71721}" srcOrd="0" destOrd="0" presId="urn:microsoft.com/office/officeart/2018/2/layout/IconLabelDescriptionList"/>
    <dgm:cxn modelId="{E5EA3A37-434D-42A1-9AFB-0B4AEA592DE3}" srcId="{87A4E881-17A1-48C3-B2EA-CF409826AF7C}" destId="{FD5A1D46-8B1B-45BB-9510-E9663F990395}" srcOrd="0" destOrd="0" parTransId="{E88CF874-41D1-492A-A6A5-CE16321FDACF}" sibTransId="{CC078692-0A58-4159-8992-B04A7B971F48}"/>
    <dgm:cxn modelId="{57FAC070-4985-470A-80F7-D84139AD7E06}" srcId="{F71EB8F4-CAED-4373-9F07-517A4F65F423}" destId="{87A4E881-17A1-48C3-B2EA-CF409826AF7C}" srcOrd="0" destOrd="0" parTransId="{77EA2DB4-5477-49B2-A9CA-DDA8B6326D9E}" sibTransId="{1D2999FB-A01A-42D9-93C5-7B47C376240F}"/>
    <dgm:cxn modelId="{92CBDC57-E244-4302-A359-CBFB0373F8DA}" type="presOf" srcId="{87A4E881-17A1-48C3-B2EA-CF409826AF7C}" destId="{17826CED-64D1-46A0-9D7D-4ECD60156372}" srcOrd="0" destOrd="0" presId="urn:microsoft.com/office/officeart/2018/2/layout/IconLabelDescriptionList"/>
    <dgm:cxn modelId="{4CB0F07A-7683-4E3E-B88C-C5D1CB48514F}" srcId="{B10FF0BE-1EF4-47D5-BFEA-8882117848B7}" destId="{42318210-B199-407B-805B-2552088DAF85}" srcOrd="0" destOrd="0" parTransId="{82D24A09-277D-46CC-870A-481AF92D8EFF}" sibTransId="{E3E1BCD1-E833-4C3D-AD79-C56F704AEB47}"/>
    <dgm:cxn modelId="{9B1E528E-9FB6-462A-A33B-E29B17AE7D04}" type="presOf" srcId="{FD5A1D46-8B1B-45BB-9510-E9663F990395}" destId="{8891234D-709D-4015-9FA4-587995ACECCC}" srcOrd="0" destOrd="0" presId="urn:microsoft.com/office/officeart/2018/2/layout/IconLabelDescriptionList"/>
    <dgm:cxn modelId="{58889B94-0571-4D08-BC3E-6BCC238730F9}" srcId="{F71EB8F4-CAED-4373-9F07-517A4F65F423}" destId="{B10FF0BE-1EF4-47D5-BFEA-8882117848B7}" srcOrd="1" destOrd="0" parTransId="{1C5E87F0-DB6D-4119-995E-714EDE5C2624}" sibTransId="{BB7FD20E-52E4-4800-911B-36F872787BD3}"/>
    <dgm:cxn modelId="{A9B67FD4-9990-4DE5-854D-15994FF39E57}" type="presOf" srcId="{42318210-B199-407B-805B-2552088DAF85}" destId="{459A53D2-5EB2-482D-9335-860258D4979F}" srcOrd="0" destOrd="0" presId="urn:microsoft.com/office/officeart/2018/2/layout/IconLabelDescriptionList"/>
    <dgm:cxn modelId="{36A2FD9E-30E4-4BE9-97CE-5E62C34856E1}" type="presParOf" srcId="{6ACA5612-D7CF-4FA0-8445-5CDE6CA2A303}" destId="{72359795-A308-4DCF-B486-3887CD8AA3FD}" srcOrd="0" destOrd="0" presId="urn:microsoft.com/office/officeart/2018/2/layout/IconLabelDescriptionList"/>
    <dgm:cxn modelId="{13D3826B-D855-4BEA-845B-672F60154EF1}" type="presParOf" srcId="{72359795-A308-4DCF-B486-3887CD8AA3FD}" destId="{C93E6308-E21A-4E43-AADF-6F20F8552C03}" srcOrd="0" destOrd="0" presId="urn:microsoft.com/office/officeart/2018/2/layout/IconLabelDescriptionList"/>
    <dgm:cxn modelId="{9902EAF8-BF97-4589-B66A-F31A1D89A712}" type="presParOf" srcId="{72359795-A308-4DCF-B486-3887CD8AA3FD}" destId="{1E06A999-506C-4F57-BFE5-021359A314C8}" srcOrd="1" destOrd="0" presId="urn:microsoft.com/office/officeart/2018/2/layout/IconLabelDescriptionList"/>
    <dgm:cxn modelId="{283E2E08-8BAC-4E78-A420-2FEB8EBA0398}" type="presParOf" srcId="{72359795-A308-4DCF-B486-3887CD8AA3FD}" destId="{17826CED-64D1-46A0-9D7D-4ECD60156372}" srcOrd="2" destOrd="0" presId="urn:microsoft.com/office/officeart/2018/2/layout/IconLabelDescriptionList"/>
    <dgm:cxn modelId="{AB3DF010-7D3F-4769-8741-5A1FF85F3558}" type="presParOf" srcId="{72359795-A308-4DCF-B486-3887CD8AA3FD}" destId="{E6484E72-AEEF-4319-A6D0-E9EB1D7BF9F0}" srcOrd="3" destOrd="0" presId="urn:microsoft.com/office/officeart/2018/2/layout/IconLabelDescriptionList"/>
    <dgm:cxn modelId="{39E3256E-3DBC-4B32-874C-A4ABF2F2981E}" type="presParOf" srcId="{72359795-A308-4DCF-B486-3887CD8AA3FD}" destId="{8891234D-709D-4015-9FA4-587995ACECCC}" srcOrd="4" destOrd="0" presId="urn:microsoft.com/office/officeart/2018/2/layout/IconLabelDescriptionList"/>
    <dgm:cxn modelId="{33F4ADB7-40B6-4F0B-9FCD-80E9F6231712}" type="presParOf" srcId="{6ACA5612-D7CF-4FA0-8445-5CDE6CA2A303}" destId="{9F112A55-9D2C-4EAA-926D-1592FBD00A97}" srcOrd="1" destOrd="0" presId="urn:microsoft.com/office/officeart/2018/2/layout/IconLabelDescriptionList"/>
    <dgm:cxn modelId="{7FC530CE-E370-4B58-B5B1-022040C839BE}" type="presParOf" srcId="{6ACA5612-D7CF-4FA0-8445-5CDE6CA2A303}" destId="{D5F12311-7037-4204-9BFE-27FCF5CAB5A7}" srcOrd="2" destOrd="0" presId="urn:microsoft.com/office/officeart/2018/2/layout/IconLabelDescriptionList"/>
    <dgm:cxn modelId="{A7D03F84-13C0-42CA-958A-35F70380784D}" type="presParOf" srcId="{D5F12311-7037-4204-9BFE-27FCF5CAB5A7}" destId="{4EAE4965-0666-4C90-8C07-B732A3DEFF6D}" srcOrd="0" destOrd="0" presId="urn:microsoft.com/office/officeart/2018/2/layout/IconLabelDescriptionList"/>
    <dgm:cxn modelId="{7AC80306-0CBA-475D-901F-0EC4B754ABED}" type="presParOf" srcId="{D5F12311-7037-4204-9BFE-27FCF5CAB5A7}" destId="{5B0B456C-B62A-4DA6-B2C9-F5392A244456}" srcOrd="1" destOrd="0" presId="urn:microsoft.com/office/officeart/2018/2/layout/IconLabelDescriptionList"/>
    <dgm:cxn modelId="{20CB9F77-5192-4E3B-AB95-5676B9CD8867}" type="presParOf" srcId="{D5F12311-7037-4204-9BFE-27FCF5CAB5A7}" destId="{C7B127B8-CE34-4D45-AFAC-6704CFE71721}" srcOrd="2" destOrd="0" presId="urn:microsoft.com/office/officeart/2018/2/layout/IconLabelDescriptionList"/>
    <dgm:cxn modelId="{72E503F4-11D8-4AED-9F09-A662FBA7C93E}" type="presParOf" srcId="{D5F12311-7037-4204-9BFE-27FCF5CAB5A7}" destId="{BF2E9D9B-92F9-40F1-AA91-ED6E7CF67936}" srcOrd="3" destOrd="0" presId="urn:microsoft.com/office/officeart/2018/2/layout/IconLabelDescriptionList"/>
    <dgm:cxn modelId="{10EEB680-900C-4D4C-83F0-E4B669F38FF8}" type="presParOf" srcId="{D5F12311-7037-4204-9BFE-27FCF5CAB5A7}" destId="{459A53D2-5EB2-482D-9335-860258D4979F}"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5B3AE3-E804-40AF-A712-9B4B77ACC79D}"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63A59FB1-FBAE-41A9-9873-6C2C70550360}">
      <dgm:prSet/>
      <dgm:spPr/>
      <dgm:t>
        <a:bodyPr/>
        <a:lstStyle/>
        <a:p>
          <a:pPr>
            <a:lnSpc>
              <a:spcPct val="100000"/>
            </a:lnSpc>
            <a:defRPr b="1"/>
          </a:pPr>
          <a:r>
            <a:rPr lang="uk-UA" b="0" i="0" dirty="0">
              <a:latin typeface="Open Sans" panose="020B0606030504020204" pitchFamily="34" charset="0"/>
              <a:ea typeface="Open Sans" panose="020B0606030504020204" pitchFamily="34" charset="0"/>
              <a:cs typeface="Open Sans" panose="020B0606030504020204" pitchFamily="34" charset="0"/>
            </a:rPr>
            <a:t>Навчальна програма, створена з урахуванням  галузевих потреб</a:t>
          </a:r>
          <a:r>
            <a:rPr lang="en-US" b="0" i="0" dirty="0">
              <a:latin typeface="Open Sans" panose="020B0606030504020204" pitchFamily="34" charset="0"/>
              <a:ea typeface="Open Sans" panose="020B0606030504020204" pitchFamily="34" charset="0"/>
              <a:cs typeface="Open Sans" panose="020B0606030504020204" pitchFamily="34" charset="0"/>
            </a:rPr>
            <a:t>: </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5BB88AF7-F9E0-4C11-9E98-B353399A6DAC}" type="parTrans" cxnId="{6920B88D-1D9C-4077-83CB-3FB41437EE81}">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922D7D90-4054-457F-A1C2-81CC7F376090}" type="sibTrans" cxnId="{6920B88D-1D9C-4077-83CB-3FB41437EE81}">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7981ABE6-F574-46DC-83EC-BFF0EF000685}">
      <dgm:prSet/>
      <dgm:spPr/>
      <dgm:t>
        <a:bodyPr/>
        <a:lstStyle/>
        <a:p>
          <a:pPr>
            <a:lnSpc>
              <a:spcPct val="100000"/>
            </a:lnSpc>
          </a:pPr>
          <a:r>
            <a:rPr lang="uk-UA" dirty="0"/>
            <a:t>Роботодавці братимуть активну участь у розробленні та перегляді навчальних програм для забезпечення їх відповідності реальним вимогам ринку праці. Це може включати опанування нових навичок або </a:t>
          </a:r>
          <a:r>
            <a:rPr lang="uk-UA" dirty="0" err="1"/>
            <a:t>компетентностей</a:t>
          </a:r>
          <a:r>
            <a:rPr lang="uk-UA" dirty="0"/>
            <a:t>, які відповідатимуть досягненням технологічного прогресу або ринковим змінам</a:t>
          </a:r>
          <a:r>
            <a:rPr lang="en-US" b="0" i="0" dirty="0">
              <a:latin typeface="Open Sans" panose="020B0606030504020204" pitchFamily="34" charset="0"/>
              <a:ea typeface="Open Sans" panose="020B0606030504020204" pitchFamily="34" charset="0"/>
              <a:cs typeface="Open Sans" panose="020B0606030504020204" pitchFamily="34" charset="0"/>
            </a:rPr>
            <a:t>.</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9443142E-E753-4E60-8865-46DDF0D3EE17}" type="parTrans" cxnId="{31F94264-FACA-4AC8-84FD-681AB31B0EF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0A252E46-BE2D-4DB0-B9BF-4392592D92FF}" type="sibTrans" cxnId="{31F94264-FACA-4AC8-84FD-681AB31B0EF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0D35DA60-2F09-4BBD-852E-6F7F31B096EA}">
      <dgm:prSet/>
      <dgm:spPr/>
      <dgm:t>
        <a:bodyPr/>
        <a:lstStyle/>
        <a:p>
          <a:pPr>
            <a:lnSpc>
              <a:spcPct val="100000"/>
            </a:lnSpc>
            <a:defRPr b="1"/>
          </a:pPr>
          <a:r>
            <a:rPr lang="uk-UA" b="0" i="0" dirty="0">
              <a:latin typeface="Open Sans" panose="020B0606030504020204" pitchFamily="34" charset="0"/>
              <a:ea typeface="Open Sans" panose="020B0606030504020204" pitchFamily="34" charset="0"/>
              <a:cs typeface="Open Sans" panose="020B0606030504020204" pitchFamily="34" charset="0"/>
            </a:rPr>
            <a:t>Гнучкість та адаптивність</a:t>
          </a:r>
          <a:r>
            <a:rPr lang="en-US" b="0" i="0" dirty="0">
              <a:latin typeface="Open Sans" panose="020B0606030504020204" pitchFamily="34" charset="0"/>
              <a:ea typeface="Open Sans" panose="020B0606030504020204" pitchFamily="34" charset="0"/>
              <a:cs typeface="Open Sans" panose="020B0606030504020204" pitchFamily="34" charset="0"/>
            </a:rPr>
            <a:t>: </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BD2037B0-0DD2-48D5-A0E8-8B8B593BD43F}" type="parTrans" cxnId="{1EEEB671-A633-43A6-AD72-FF6D48AF7FA1}">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A332E1C6-0083-44D1-9EE7-5CC171496C9E}" type="sibTrans" cxnId="{1EEEB671-A633-43A6-AD72-FF6D48AF7FA1}">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3D6A98BD-74D2-49AF-931C-A58F1BE89A14}">
      <dgm:prSet/>
      <dgm:spPr/>
      <dgm:t>
        <a:bodyPr/>
        <a:lstStyle/>
        <a:p>
          <a:pPr>
            <a:lnSpc>
              <a:spcPct val="100000"/>
            </a:lnSpc>
          </a:pPr>
          <a:r>
            <a:rPr lang="uk-UA" dirty="0"/>
            <a:t>Програми П(</a:t>
          </a:r>
          <a:r>
            <a:rPr lang="uk-UA" dirty="0" err="1"/>
            <a:t>ПТ</a:t>
          </a:r>
          <a:r>
            <a:rPr lang="uk-UA" dirty="0"/>
            <a:t>)О мають бути достатньо гнучкими, щоб адаптуватися до змін на ринку праці (наприклад, поява нових галузей або робочих місць). Це забезпечується шляхом періодичного перегляду та оновлення навчальних програм</a:t>
          </a:r>
          <a:r>
            <a:rPr lang="en-US" b="0" i="0" dirty="0">
              <a:latin typeface="Open Sans" panose="020B0606030504020204" pitchFamily="34" charset="0"/>
              <a:ea typeface="Open Sans" panose="020B0606030504020204" pitchFamily="34" charset="0"/>
              <a:cs typeface="Open Sans" panose="020B0606030504020204" pitchFamily="34" charset="0"/>
            </a:rPr>
            <a:t>.</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3A9FE8BF-02DC-4DAE-8127-627130E9788A}" type="parTrans" cxnId="{2861BEE5-B00A-43FF-B012-ECADA0BF5E7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8F60C42-51B2-441A-B93A-DFABDBF8892E}" type="sibTrans" cxnId="{2861BEE5-B00A-43FF-B012-ECADA0BF5E76}">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70FEF203-EB8D-48AC-B66B-AE5BF2A874EF}" type="pres">
      <dgm:prSet presAssocID="{705B3AE3-E804-40AF-A712-9B4B77ACC79D}" presName="root" presStyleCnt="0">
        <dgm:presLayoutVars>
          <dgm:dir/>
          <dgm:resizeHandles val="exact"/>
        </dgm:presLayoutVars>
      </dgm:prSet>
      <dgm:spPr/>
    </dgm:pt>
    <dgm:pt modelId="{2F3A0892-C269-4150-A2BC-6FDFF43F1818}" type="pres">
      <dgm:prSet presAssocID="{63A59FB1-FBAE-41A9-9873-6C2C70550360}" presName="compNode" presStyleCnt="0"/>
      <dgm:spPr/>
    </dgm:pt>
    <dgm:pt modelId="{7CEE4CFC-9AE5-4C69-A0F2-8ADEFAA05251}" type="pres">
      <dgm:prSet presAssocID="{63A59FB1-FBAE-41A9-9873-6C2C7055036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uokkahuone"/>
        </a:ext>
      </dgm:extLst>
    </dgm:pt>
    <dgm:pt modelId="{0E1033E1-E7E3-4E37-AFEE-7F325E6916F9}" type="pres">
      <dgm:prSet presAssocID="{63A59FB1-FBAE-41A9-9873-6C2C70550360}" presName="iconSpace" presStyleCnt="0"/>
      <dgm:spPr/>
    </dgm:pt>
    <dgm:pt modelId="{E6FBAD32-40D0-4BCB-BCDE-6A6B01ABF4BC}" type="pres">
      <dgm:prSet presAssocID="{63A59FB1-FBAE-41A9-9873-6C2C70550360}" presName="parTx" presStyleLbl="revTx" presStyleIdx="0" presStyleCnt="4">
        <dgm:presLayoutVars>
          <dgm:chMax val="0"/>
          <dgm:chPref val="0"/>
        </dgm:presLayoutVars>
      </dgm:prSet>
      <dgm:spPr/>
    </dgm:pt>
    <dgm:pt modelId="{008974AD-162C-4505-9BB7-0A201BBD326C}" type="pres">
      <dgm:prSet presAssocID="{63A59FB1-FBAE-41A9-9873-6C2C70550360}" presName="txSpace" presStyleCnt="0"/>
      <dgm:spPr/>
    </dgm:pt>
    <dgm:pt modelId="{5E427B82-FA73-4E19-9B37-604A1BB1674E}" type="pres">
      <dgm:prSet presAssocID="{63A59FB1-FBAE-41A9-9873-6C2C70550360}" presName="desTx" presStyleLbl="revTx" presStyleIdx="1" presStyleCnt="4">
        <dgm:presLayoutVars/>
      </dgm:prSet>
      <dgm:spPr/>
    </dgm:pt>
    <dgm:pt modelId="{92562D6E-AB3E-40ED-B6FE-79C5BFFEE3E9}" type="pres">
      <dgm:prSet presAssocID="{922D7D90-4054-457F-A1C2-81CC7F376090}" presName="sibTrans" presStyleCnt="0"/>
      <dgm:spPr/>
    </dgm:pt>
    <dgm:pt modelId="{B77F0929-D5B7-4525-854C-C6087B465829}" type="pres">
      <dgm:prSet presAssocID="{0D35DA60-2F09-4BBD-852E-6F7F31B096EA}" presName="compNode" presStyleCnt="0"/>
      <dgm:spPr/>
    </dgm:pt>
    <dgm:pt modelId="{28B86FDF-F06B-4692-8C03-41DC1EC2A044}" type="pres">
      <dgm:prSet presAssocID="{0D35DA60-2F09-4BBD-852E-6F7F31B096EA}"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t="-4000" b="-4000"/>
          </a:stretch>
        </a:blipFill>
        <a:ln>
          <a:noFill/>
        </a:ln>
      </dgm:spPr>
      <dgm:extLst>
        <a:ext uri="{E40237B7-FDA0-4F09-8148-C483321AD2D9}">
          <dgm14:cNvPr xmlns:dgm14="http://schemas.microsoft.com/office/drawing/2010/diagram" id="0" name="" descr="Palapelin palat tasaisella täytöllä"/>
        </a:ext>
      </dgm:extLst>
    </dgm:pt>
    <dgm:pt modelId="{F890C273-E25E-432F-9F08-C7266B3A7C55}" type="pres">
      <dgm:prSet presAssocID="{0D35DA60-2F09-4BBD-852E-6F7F31B096EA}" presName="iconSpace" presStyleCnt="0"/>
      <dgm:spPr/>
    </dgm:pt>
    <dgm:pt modelId="{71776A35-04A7-4210-B9FE-6002BC27E699}" type="pres">
      <dgm:prSet presAssocID="{0D35DA60-2F09-4BBD-852E-6F7F31B096EA}" presName="parTx" presStyleLbl="revTx" presStyleIdx="2" presStyleCnt="4">
        <dgm:presLayoutVars>
          <dgm:chMax val="0"/>
          <dgm:chPref val="0"/>
        </dgm:presLayoutVars>
      </dgm:prSet>
      <dgm:spPr/>
    </dgm:pt>
    <dgm:pt modelId="{9188422C-8CA6-41AC-BD31-5D4BA873F7A2}" type="pres">
      <dgm:prSet presAssocID="{0D35DA60-2F09-4BBD-852E-6F7F31B096EA}" presName="txSpace" presStyleCnt="0"/>
      <dgm:spPr/>
    </dgm:pt>
    <dgm:pt modelId="{775FC311-9B33-44F3-8964-FF055385AEB7}" type="pres">
      <dgm:prSet presAssocID="{0D35DA60-2F09-4BBD-852E-6F7F31B096EA}" presName="desTx" presStyleLbl="revTx" presStyleIdx="3" presStyleCnt="4">
        <dgm:presLayoutVars/>
      </dgm:prSet>
      <dgm:spPr/>
    </dgm:pt>
  </dgm:ptLst>
  <dgm:cxnLst>
    <dgm:cxn modelId="{D3E77718-BAC0-4B2D-A328-27138F38C9E0}" type="presOf" srcId="{63A59FB1-FBAE-41A9-9873-6C2C70550360}" destId="{E6FBAD32-40D0-4BCB-BCDE-6A6B01ABF4BC}" srcOrd="0" destOrd="0" presId="urn:microsoft.com/office/officeart/2018/2/layout/IconLabelDescriptionList"/>
    <dgm:cxn modelId="{31F94264-FACA-4AC8-84FD-681AB31B0EF2}" srcId="{63A59FB1-FBAE-41A9-9873-6C2C70550360}" destId="{7981ABE6-F574-46DC-83EC-BFF0EF000685}" srcOrd="0" destOrd="0" parTransId="{9443142E-E753-4E60-8865-46DDF0D3EE17}" sibTransId="{0A252E46-BE2D-4DB0-B9BF-4392592D92FF}"/>
    <dgm:cxn modelId="{715B6C6A-15C5-49CB-9C1F-DFD6F5EFFD17}" type="presOf" srcId="{7981ABE6-F574-46DC-83EC-BFF0EF000685}" destId="{5E427B82-FA73-4E19-9B37-604A1BB1674E}" srcOrd="0" destOrd="0" presId="urn:microsoft.com/office/officeart/2018/2/layout/IconLabelDescriptionList"/>
    <dgm:cxn modelId="{26ADF66C-1BF2-47F6-BDFF-6D91EFBAA8CA}" type="presOf" srcId="{705B3AE3-E804-40AF-A712-9B4B77ACC79D}" destId="{70FEF203-EB8D-48AC-B66B-AE5BF2A874EF}" srcOrd="0" destOrd="0" presId="urn:microsoft.com/office/officeart/2018/2/layout/IconLabelDescriptionList"/>
    <dgm:cxn modelId="{1EEEB671-A633-43A6-AD72-FF6D48AF7FA1}" srcId="{705B3AE3-E804-40AF-A712-9B4B77ACC79D}" destId="{0D35DA60-2F09-4BBD-852E-6F7F31B096EA}" srcOrd="1" destOrd="0" parTransId="{BD2037B0-0DD2-48D5-A0E8-8B8B593BD43F}" sibTransId="{A332E1C6-0083-44D1-9EE7-5CC171496C9E}"/>
    <dgm:cxn modelId="{E6BD4B7C-CDC2-49D8-91FC-21337AD2C25A}" type="presOf" srcId="{3D6A98BD-74D2-49AF-931C-A58F1BE89A14}" destId="{775FC311-9B33-44F3-8964-FF055385AEB7}" srcOrd="0" destOrd="0" presId="urn:microsoft.com/office/officeart/2018/2/layout/IconLabelDescriptionList"/>
    <dgm:cxn modelId="{6920B88D-1D9C-4077-83CB-3FB41437EE81}" srcId="{705B3AE3-E804-40AF-A712-9B4B77ACC79D}" destId="{63A59FB1-FBAE-41A9-9873-6C2C70550360}" srcOrd="0" destOrd="0" parTransId="{5BB88AF7-F9E0-4C11-9E98-B353399A6DAC}" sibTransId="{922D7D90-4054-457F-A1C2-81CC7F376090}"/>
    <dgm:cxn modelId="{043721E2-ECEA-4581-A6B4-BBA19DE527E9}" type="presOf" srcId="{0D35DA60-2F09-4BBD-852E-6F7F31B096EA}" destId="{71776A35-04A7-4210-B9FE-6002BC27E699}" srcOrd="0" destOrd="0" presId="urn:microsoft.com/office/officeart/2018/2/layout/IconLabelDescriptionList"/>
    <dgm:cxn modelId="{2861BEE5-B00A-43FF-B012-ECADA0BF5E76}" srcId="{0D35DA60-2F09-4BBD-852E-6F7F31B096EA}" destId="{3D6A98BD-74D2-49AF-931C-A58F1BE89A14}" srcOrd="0" destOrd="0" parTransId="{3A9FE8BF-02DC-4DAE-8127-627130E9788A}" sibTransId="{28F60C42-51B2-441A-B93A-DFABDBF8892E}"/>
    <dgm:cxn modelId="{3E12AEFB-7525-447C-8D59-F06D6FDD9D7E}" type="presParOf" srcId="{70FEF203-EB8D-48AC-B66B-AE5BF2A874EF}" destId="{2F3A0892-C269-4150-A2BC-6FDFF43F1818}" srcOrd="0" destOrd="0" presId="urn:microsoft.com/office/officeart/2018/2/layout/IconLabelDescriptionList"/>
    <dgm:cxn modelId="{C9A90B7C-A0D7-4333-B68A-E91EEE1D0CC4}" type="presParOf" srcId="{2F3A0892-C269-4150-A2BC-6FDFF43F1818}" destId="{7CEE4CFC-9AE5-4C69-A0F2-8ADEFAA05251}" srcOrd="0" destOrd="0" presId="urn:microsoft.com/office/officeart/2018/2/layout/IconLabelDescriptionList"/>
    <dgm:cxn modelId="{2F9CC89E-3EC3-435E-9481-E834F0AD483A}" type="presParOf" srcId="{2F3A0892-C269-4150-A2BC-6FDFF43F1818}" destId="{0E1033E1-E7E3-4E37-AFEE-7F325E6916F9}" srcOrd="1" destOrd="0" presId="urn:microsoft.com/office/officeart/2018/2/layout/IconLabelDescriptionList"/>
    <dgm:cxn modelId="{C908B186-9398-4FAE-A278-A9F58FF5E515}" type="presParOf" srcId="{2F3A0892-C269-4150-A2BC-6FDFF43F1818}" destId="{E6FBAD32-40D0-4BCB-BCDE-6A6B01ABF4BC}" srcOrd="2" destOrd="0" presId="urn:microsoft.com/office/officeart/2018/2/layout/IconLabelDescriptionList"/>
    <dgm:cxn modelId="{CF5DBC4A-3FA8-4307-9A38-77B0C2C51D8A}" type="presParOf" srcId="{2F3A0892-C269-4150-A2BC-6FDFF43F1818}" destId="{008974AD-162C-4505-9BB7-0A201BBD326C}" srcOrd="3" destOrd="0" presId="urn:microsoft.com/office/officeart/2018/2/layout/IconLabelDescriptionList"/>
    <dgm:cxn modelId="{A3C2AC8F-2E8D-420C-B0D8-2173AB44C011}" type="presParOf" srcId="{2F3A0892-C269-4150-A2BC-6FDFF43F1818}" destId="{5E427B82-FA73-4E19-9B37-604A1BB1674E}" srcOrd="4" destOrd="0" presId="urn:microsoft.com/office/officeart/2018/2/layout/IconLabelDescriptionList"/>
    <dgm:cxn modelId="{911F94D9-FC99-4A0D-AEBF-97A8C86F03C5}" type="presParOf" srcId="{70FEF203-EB8D-48AC-B66B-AE5BF2A874EF}" destId="{92562D6E-AB3E-40ED-B6FE-79C5BFFEE3E9}" srcOrd="1" destOrd="0" presId="urn:microsoft.com/office/officeart/2018/2/layout/IconLabelDescriptionList"/>
    <dgm:cxn modelId="{55118AF8-83E6-472D-86AB-EEEEB376D1DB}" type="presParOf" srcId="{70FEF203-EB8D-48AC-B66B-AE5BF2A874EF}" destId="{B77F0929-D5B7-4525-854C-C6087B465829}" srcOrd="2" destOrd="0" presId="urn:microsoft.com/office/officeart/2018/2/layout/IconLabelDescriptionList"/>
    <dgm:cxn modelId="{E50AD475-71E6-4BE7-AC84-BA3095DC2A8F}" type="presParOf" srcId="{B77F0929-D5B7-4525-854C-C6087B465829}" destId="{28B86FDF-F06B-4692-8C03-41DC1EC2A044}" srcOrd="0" destOrd="0" presId="urn:microsoft.com/office/officeart/2018/2/layout/IconLabelDescriptionList"/>
    <dgm:cxn modelId="{93385718-96EB-46DB-8480-078F478061D2}" type="presParOf" srcId="{B77F0929-D5B7-4525-854C-C6087B465829}" destId="{F890C273-E25E-432F-9F08-C7266B3A7C55}" srcOrd="1" destOrd="0" presId="urn:microsoft.com/office/officeart/2018/2/layout/IconLabelDescriptionList"/>
    <dgm:cxn modelId="{FFCC22B2-3660-421A-B56B-E5556330B607}" type="presParOf" srcId="{B77F0929-D5B7-4525-854C-C6087B465829}" destId="{71776A35-04A7-4210-B9FE-6002BC27E699}" srcOrd="2" destOrd="0" presId="urn:microsoft.com/office/officeart/2018/2/layout/IconLabelDescriptionList"/>
    <dgm:cxn modelId="{4C52BC08-4750-442D-89EE-A1D295FCB836}" type="presParOf" srcId="{B77F0929-D5B7-4525-854C-C6087B465829}" destId="{9188422C-8CA6-41AC-BD31-5D4BA873F7A2}" srcOrd="3" destOrd="0" presId="urn:microsoft.com/office/officeart/2018/2/layout/IconLabelDescriptionList"/>
    <dgm:cxn modelId="{B5C3BB4D-C394-4D0A-8719-28C8C0737E42}" type="presParOf" srcId="{B77F0929-D5B7-4525-854C-C6087B465829}" destId="{775FC311-9B33-44F3-8964-FF055385AEB7}"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F9EC32-EBC9-4A98-A31A-94164DBF7D49}"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DB21D79-EEF1-461B-9B99-CAED0202DA39}">
      <dgm:prSet/>
      <dgm:spPr/>
      <dgm:t>
        <a:bodyPr/>
        <a:lstStyle/>
        <a:p>
          <a:pPr>
            <a:defRPr b="1"/>
          </a:pPr>
          <a:r>
            <a:rPr lang="uk-UA" b="0" i="0" dirty="0">
              <a:latin typeface="Open Sans" panose="020B0606030504020204" pitchFamily="34" charset="0"/>
              <a:ea typeface="Open Sans" panose="020B0606030504020204" pitchFamily="34" charset="0"/>
              <a:cs typeface="Open Sans" panose="020B0606030504020204" pitchFamily="34" charset="0"/>
            </a:rPr>
            <a:t>Побудова довгострокових відносин</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D73D3B39-4245-4D0D-87EC-746FFBC5180D}" type="parTrans" cxnId="{952EB900-33D5-4235-8B4B-6CBF068198F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601B32AF-9602-4CD7-8892-A7A2294A4E3F}" type="sibTrans" cxnId="{952EB900-33D5-4235-8B4B-6CBF068198F2}">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2320889-D0AD-458F-AC56-3EDAB39B0A76}">
      <dgm:prSet/>
      <dgm:spPr/>
      <dgm:t>
        <a:bodyPr/>
        <a:lstStyle/>
        <a:p>
          <a:r>
            <a:rPr lang="uk-UA" dirty="0"/>
            <a:t>Ефективна співпраця вимагає налагодження довгострокових, стійких партнерських відносин між закладами П(</a:t>
          </a:r>
          <a:r>
            <a:rPr lang="uk-UA" dirty="0" err="1"/>
            <a:t>ПТ</a:t>
          </a:r>
          <a:r>
            <a:rPr lang="uk-UA" dirty="0"/>
            <a:t>)О та роботодавцями. Це передбачає формування взаємної довіри, стимулювання співпраці та зацікавленості обох сторін в успішній реалізації програми</a:t>
          </a:r>
          <a:r>
            <a:rPr lang="en-US" b="0" i="0" dirty="0">
              <a:latin typeface="Open Sans" panose="020B0606030504020204" pitchFamily="34" charset="0"/>
              <a:ea typeface="Open Sans" panose="020B0606030504020204" pitchFamily="34" charset="0"/>
              <a:cs typeface="Open Sans" panose="020B0606030504020204" pitchFamily="34" charset="0"/>
            </a:rPr>
            <a:t>.</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0D669C11-A424-44E0-9BA1-56055C7EBF4A}" type="parTrans" cxnId="{F409CBDC-20E9-4DF0-B753-4FE6B587CC09}">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4F21152-B67E-4F78-B2B4-C6E28210CB7A}" type="sibTrans" cxnId="{F409CBDC-20E9-4DF0-B753-4FE6B587CC09}">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8A4AF0EB-A621-4BC1-9B5F-B23825E96364}">
      <dgm:prSet/>
      <dgm:spPr/>
      <dgm:t>
        <a:bodyPr/>
        <a:lstStyle/>
        <a:p>
          <a:pPr>
            <a:defRPr b="1"/>
          </a:pPr>
          <a:r>
            <a:rPr lang="uk-UA" b="0" i="0" dirty="0">
              <a:latin typeface="Open Sans" panose="020B0606030504020204" pitchFamily="34" charset="0"/>
              <a:ea typeface="Open Sans" panose="020B0606030504020204" pitchFamily="34" charset="0"/>
              <a:cs typeface="Open Sans" panose="020B0606030504020204" pitchFamily="34" charset="0"/>
            </a:rPr>
            <a:t>Регулярний перегляд та адаптація</a:t>
          </a:r>
          <a:r>
            <a:rPr lang="en-US" b="0" i="0" dirty="0">
              <a:latin typeface="Open Sans" panose="020B0606030504020204" pitchFamily="34" charset="0"/>
              <a:ea typeface="Open Sans" panose="020B0606030504020204" pitchFamily="34" charset="0"/>
              <a:cs typeface="Open Sans" panose="020B0606030504020204" pitchFamily="34" charset="0"/>
            </a:rPr>
            <a:t>: </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C6B985AB-7235-45EB-975C-388670E26D7E}" type="parTrans" cxnId="{900CF473-2619-47FA-ABC4-9F6C0A2D265A}">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A2E22096-4D08-4D22-B1BE-F8FB5BEA1BA8}" type="sibTrans" cxnId="{900CF473-2619-47FA-ABC4-9F6C0A2D265A}">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CB314E2A-490A-4CB5-B44E-614F8B61FB5A}">
      <dgm:prSet/>
      <dgm:spPr/>
      <dgm:t>
        <a:bodyPr/>
        <a:lstStyle/>
        <a:p>
          <a:r>
            <a:rPr lang="uk-UA" dirty="0"/>
            <a:t>Потреби підприємств різних галузей можуть змінюватися із плином часу, і так само мають змінюватися навчальні програми. Постійний діалог між роботодавцями та закладами П(</a:t>
          </a:r>
          <a:r>
            <a:rPr lang="uk-UA" dirty="0" err="1"/>
            <a:t>ПТ</a:t>
          </a:r>
          <a:r>
            <a:rPr lang="uk-UA" dirty="0"/>
            <a:t>)О є необхідною умовою забезпечення актуальності та готовності майбутніх працівників до сучасних викликів</a:t>
          </a:r>
          <a:r>
            <a:rPr lang="en-US" b="0" i="0" dirty="0">
              <a:latin typeface="Open Sans" panose="020B0606030504020204" pitchFamily="34" charset="0"/>
              <a:ea typeface="Open Sans" panose="020B0606030504020204" pitchFamily="34" charset="0"/>
              <a:cs typeface="Open Sans" panose="020B0606030504020204" pitchFamily="34" charset="0"/>
            </a:rPr>
            <a:t>.</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7953DE11-16DF-4586-B7B4-3FB3B49301B2}" type="parTrans" cxnId="{ACAFAD59-666B-4DF6-8ED8-470282E66D4A}">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B6F47154-2F38-42B8-93ED-3BEE063C6642}" type="sibTrans" cxnId="{ACAFAD59-666B-4DF6-8ED8-470282E66D4A}">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25B2DB96-02FD-4D9E-87C4-22D29EEE03E2}" type="pres">
      <dgm:prSet presAssocID="{7FF9EC32-EBC9-4A98-A31A-94164DBF7D49}" presName="root" presStyleCnt="0">
        <dgm:presLayoutVars>
          <dgm:dir/>
          <dgm:resizeHandles val="exact"/>
        </dgm:presLayoutVars>
      </dgm:prSet>
      <dgm:spPr/>
    </dgm:pt>
    <dgm:pt modelId="{F6DE44B8-F279-4FE2-8835-6EA57AF1132E}" type="pres">
      <dgm:prSet presAssocID="{EDB21D79-EEF1-461B-9B99-CAED0202DA39}" presName="compNode" presStyleCnt="0"/>
      <dgm:spPr/>
    </dgm:pt>
    <dgm:pt modelId="{21657173-5544-4F03-9D65-A408F4890C56}" type="pres">
      <dgm:prSet presAssocID="{EDB21D79-EEF1-461B-9B99-CAED0202DA3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ättely"/>
        </a:ext>
      </dgm:extLst>
    </dgm:pt>
    <dgm:pt modelId="{CE065EA7-C44E-4BB0-A2CD-DA53265D2CF3}" type="pres">
      <dgm:prSet presAssocID="{EDB21D79-EEF1-461B-9B99-CAED0202DA39}" presName="iconSpace" presStyleCnt="0"/>
      <dgm:spPr/>
    </dgm:pt>
    <dgm:pt modelId="{966E3BC9-361B-4FEF-A7E6-25AF533468AB}" type="pres">
      <dgm:prSet presAssocID="{EDB21D79-EEF1-461B-9B99-CAED0202DA39}" presName="parTx" presStyleLbl="revTx" presStyleIdx="0" presStyleCnt="4">
        <dgm:presLayoutVars>
          <dgm:chMax val="0"/>
          <dgm:chPref val="0"/>
        </dgm:presLayoutVars>
      </dgm:prSet>
      <dgm:spPr/>
    </dgm:pt>
    <dgm:pt modelId="{C32CECF0-6CEF-4E09-BAF9-86066022303A}" type="pres">
      <dgm:prSet presAssocID="{EDB21D79-EEF1-461B-9B99-CAED0202DA39}" presName="txSpace" presStyleCnt="0"/>
      <dgm:spPr/>
    </dgm:pt>
    <dgm:pt modelId="{2A115B92-03DA-4C89-92BB-B4A24297C822}" type="pres">
      <dgm:prSet presAssocID="{EDB21D79-EEF1-461B-9B99-CAED0202DA39}" presName="desTx" presStyleLbl="revTx" presStyleIdx="1" presStyleCnt="4">
        <dgm:presLayoutVars/>
      </dgm:prSet>
      <dgm:spPr/>
    </dgm:pt>
    <dgm:pt modelId="{A208CEA9-D144-4B1F-9A36-063F599C0097}" type="pres">
      <dgm:prSet presAssocID="{601B32AF-9602-4CD7-8892-A7A2294A4E3F}" presName="sibTrans" presStyleCnt="0"/>
      <dgm:spPr/>
    </dgm:pt>
    <dgm:pt modelId="{5E0EB06B-A0CC-4E17-BB74-61F58D9DC601}" type="pres">
      <dgm:prSet presAssocID="{8A4AF0EB-A621-4BC1-9B5F-B23825E96364}" presName="compNode" presStyleCnt="0"/>
      <dgm:spPr/>
    </dgm:pt>
    <dgm:pt modelId="{03D96C98-096C-459A-8351-A5FD06F51E31}" type="pres">
      <dgm:prSet presAssocID="{8A4AF0EB-A621-4BC1-9B5F-B23825E9636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row Circle"/>
        </a:ext>
      </dgm:extLst>
    </dgm:pt>
    <dgm:pt modelId="{4328BF7A-9A5D-422E-8C65-161E982A300C}" type="pres">
      <dgm:prSet presAssocID="{8A4AF0EB-A621-4BC1-9B5F-B23825E96364}" presName="iconSpace" presStyleCnt="0"/>
      <dgm:spPr/>
    </dgm:pt>
    <dgm:pt modelId="{5371C32A-795D-4F3D-8D65-AD0C3FAA348E}" type="pres">
      <dgm:prSet presAssocID="{8A4AF0EB-A621-4BC1-9B5F-B23825E96364}" presName="parTx" presStyleLbl="revTx" presStyleIdx="2" presStyleCnt="4">
        <dgm:presLayoutVars>
          <dgm:chMax val="0"/>
          <dgm:chPref val="0"/>
        </dgm:presLayoutVars>
      </dgm:prSet>
      <dgm:spPr/>
    </dgm:pt>
    <dgm:pt modelId="{0EFFCBAF-2966-48F8-A688-632D68AA18A9}" type="pres">
      <dgm:prSet presAssocID="{8A4AF0EB-A621-4BC1-9B5F-B23825E96364}" presName="txSpace" presStyleCnt="0"/>
      <dgm:spPr/>
    </dgm:pt>
    <dgm:pt modelId="{666C11F4-B006-445E-99C7-AB06F4D7F654}" type="pres">
      <dgm:prSet presAssocID="{8A4AF0EB-A621-4BC1-9B5F-B23825E96364}" presName="desTx" presStyleLbl="revTx" presStyleIdx="3" presStyleCnt="4">
        <dgm:presLayoutVars/>
      </dgm:prSet>
      <dgm:spPr/>
    </dgm:pt>
  </dgm:ptLst>
  <dgm:cxnLst>
    <dgm:cxn modelId="{952EB900-33D5-4235-8B4B-6CBF068198F2}" srcId="{7FF9EC32-EBC9-4A98-A31A-94164DBF7D49}" destId="{EDB21D79-EEF1-461B-9B99-CAED0202DA39}" srcOrd="0" destOrd="0" parTransId="{D73D3B39-4245-4D0D-87EC-746FFBC5180D}" sibTransId="{601B32AF-9602-4CD7-8892-A7A2294A4E3F}"/>
    <dgm:cxn modelId="{93BD7466-6838-4F25-B5F7-7330812A9CF3}" type="presOf" srcId="{EDB21D79-EEF1-461B-9B99-CAED0202DA39}" destId="{966E3BC9-361B-4FEF-A7E6-25AF533468AB}" srcOrd="0" destOrd="0" presId="urn:microsoft.com/office/officeart/2018/2/layout/IconLabelDescriptionList"/>
    <dgm:cxn modelId="{7884736D-7E53-4F0E-84D6-6EC62B86E42D}" type="presOf" srcId="{B2320889-D0AD-458F-AC56-3EDAB39B0A76}" destId="{2A115B92-03DA-4C89-92BB-B4A24297C822}" srcOrd="0" destOrd="0" presId="urn:microsoft.com/office/officeart/2018/2/layout/IconLabelDescriptionList"/>
    <dgm:cxn modelId="{900CF473-2619-47FA-ABC4-9F6C0A2D265A}" srcId="{7FF9EC32-EBC9-4A98-A31A-94164DBF7D49}" destId="{8A4AF0EB-A621-4BC1-9B5F-B23825E96364}" srcOrd="1" destOrd="0" parTransId="{C6B985AB-7235-45EB-975C-388670E26D7E}" sibTransId="{A2E22096-4D08-4D22-B1BE-F8FB5BEA1BA8}"/>
    <dgm:cxn modelId="{4293CF76-181D-4DE5-AB60-A37D652B19DE}" type="presOf" srcId="{CB314E2A-490A-4CB5-B44E-614F8B61FB5A}" destId="{666C11F4-B006-445E-99C7-AB06F4D7F654}" srcOrd="0" destOrd="0" presId="urn:microsoft.com/office/officeart/2018/2/layout/IconLabelDescriptionList"/>
    <dgm:cxn modelId="{ACAFAD59-666B-4DF6-8ED8-470282E66D4A}" srcId="{8A4AF0EB-A621-4BC1-9B5F-B23825E96364}" destId="{CB314E2A-490A-4CB5-B44E-614F8B61FB5A}" srcOrd="0" destOrd="0" parTransId="{7953DE11-16DF-4586-B7B4-3FB3B49301B2}" sibTransId="{B6F47154-2F38-42B8-93ED-3BEE063C6642}"/>
    <dgm:cxn modelId="{64F7E9BE-B987-4CF1-9A57-D4D6C3D24E5F}" type="presOf" srcId="{7FF9EC32-EBC9-4A98-A31A-94164DBF7D49}" destId="{25B2DB96-02FD-4D9E-87C4-22D29EEE03E2}" srcOrd="0" destOrd="0" presId="urn:microsoft.com/office/officeart/2018/2/layout/IconLabelDescriptionList"/>
    <dgm:cxn modelId="{DD2EC5C4-E95F-41F2-B48D-9B5612A0DEF7}" type="presOf" srcId="{8A4AF0EB-A621-4BC1-9B5F-B23825E96364}" destId="{5371C32A-795D-4F3D-8D65-AD0C3FAA348E}" srcOrd="0" destOrd="0" presId="urn:microsoft.com/office/officeart/2018/2/layout/IconLabelDescriptionList"/>
    <dgm:cxn modelId="{F409CBDC-20E9-4DF0-B753-4FE6B587CC09}" srcId="{EDB21D79-EEF1-461B-9B99-CAED0202DA39}" destId="{B2320889-D0AD-458F-AC56-3EDAB39B0A76}" srcOrd="0" destOrd="0" parTransId="{0D669C11-A424-44E0-9BA1-56055C7EBF4A}" sibTransId="{B4F21152-B67E-4F78-B2B4-C6E28210CB7A}"/>
    <dgm:cxn modelId="{66E33F1A-59EC-42EC-9B78-AB3F78FA2F77}" type="presParOf" srcId="{25B2DB96-02FD-4D9E-87C4-22D29EEE03E2}" destId="{F6DE44B8-F279-4FE2-8835-6EA57AF1132E}" srcOrd="0" destOrd="0" presId="urn:microsoft.com/office/officeart/2018/2/layout/IconLabelDescriptionList"/>
    <dgm:cxn modelId="{3DEBE6D5-DBFD-4CC8-894E-FB97E3909D30}" type="presParOf" srcId="{F6DE44B8-F279-4FE2-8835-6EA57AF1132E}" destId="{21657173-5544-4F03-9D65-A408F4890C56}" srcOrd="0" destOrd="0" presId="urn:microsoft.com/office/officeart/2018/2/layout/IconLabelDescriptionList"/>
    <dgm:cxn modelId="{126D1B95-86C1-4AD6-9995-8C9EEAAA5C18}" type="presParOf" srcId="{F6DE44B8-F279-4FE2-8835-6EA57AF1132E}" destId="{CE065EA7-C44E-4BB0-A2CD-DA53265D2CF3}" srcOrd="1" destOrd="0" presId="urn:microsoft.com/office/officeart/2018/2/layout/IconLabelDescriptionList"/>
    <dgm:cxn modelId="{3B8B5958-5F58-4C26-8F3C-417C205E9705}" type="presParOf" srcId="{F6DE44B8-F279-4FE2-8835-6EA57AF1132E}" destId="{966E3BC9-361B-4FEF-A7E6-25AF533468AB}" srcOrd="2" destOrd="0" presId="urn:microsoft.com/office/officeart/2018/2/layout/IconLabelDescriptionList"/>
    <dgm:cxn modelId="{118F2C08-BA86-46E8-8E02-8E59E2335704}" type="presParOf" srcId="{F6DE44B8-F279-4FE2-8835-6EA57AF1132E}" destId="{C32CECF0-6CEF-4E09-BAF9-86066022303A}" srcOrd="3" destOrd="0" presId="urn:microsoft.com/office/officeart/2018/2/layout/IconLabelDescriptionList"/>
    <dgm:cxn modelId="{E92A258B-F375-4C55-B864-017D74B9DA1B}" type="presParOf" srcId="{F6DE44B8-F279-4FE2-8835-6EA57AF1132E}" destId="{2A115B92-03DA-4C89-92BB-B4A24297C822}" srcOrd="4" destOrd="0" presId="urn:microsoft.com/office/officeart/2018/2/layout/IconLabelDescriptionList"/>
    <dgm:cxn modelId="{D4AF4889-CFD1-48FA-877C-792013B218F6}" type="presParOf" srcId="{25B2DB96-02FD-4D9E-87C4-22D29EEE03E2}" destId="{A208CEA9-D144-4B1F-9A36-063F599C0097}" srcOrd="1" destOrd="0" presId="urn:microsoft.com/office/officeart/2018/2/layout/IconLabelDescriptionList"/>
    <dgm:cxn modelId="{9C94589D-4BE6-4CDC-B8D4-1B48C1B23F2C}" type="presParOf" srcId="{25B2DB96-02FD-4D9E-87C4-22D29EEE03E2}" destId="{5E0EB06B-A0CC-4E17-BB74-61F58D9DC601}" srcOrd="2" destOrd="0" presId="urn:microsoft.com/office/officeart/2018/2/layout/IconLabelDescriptionList"/>
    <dgm:cxn modelId="{4EB9B297-A6CE-4624-B336-0CC5A46C9BBF}" type="presParOf" srcId="{5E0EB06B-A0CC-4E17-BB74-61F58D9DC601}" destId="{03D96C98-096C-459A-8351-A5FD06F51E31}" srcOrd="0" destOrd="0" presId="urn:microsoft.com/office/officeart/2018/2/layout/IconLabelDescriptionList"/>
    <dgm:cxn modelId="{98AC6FA1-999F-4B8B-9D0C-D2AB5D21E144}" type="presParOf" srcId="{5E0EB06B-A0CC-4E17-BB74-61F58D9DC601}" destId="{4328BF7A-9A5D-422E-8C65-161E982A300C}" srcOrd="1" destOrd="0" presId="urn:microsoft.com/office/officeart/2018/2/layout/IconLabelDescriptionList"/>
    <dgm:cxn modelId="{8279CED8-54C3-4851-9F3E-616110089D3A}" type="presParOf" srcId="{5E0EB06B-A0CC-4E17-BB74-61F58D9DC601}" destId="{5371C32A-795D-4F3D-8D65-AD0C3FAA348E}" srcOrd="2" destOrd="0" presId="urn:microsoft.com/office/officeart/2018/2/layout/IconLabelDescriptionList"/>
    <dgm:cxn modelId="{A7C41268-CFC0-4557-B44F-F6CF59C8565C}" type="presParOf" srcId="{5E0EB06B-A0CC-4E17-BB74-61F58D9DC601}" destId="{0EFFCBAF-2966-48F8-A688-632D68AA18A9}" srcOrd="3" destOrd="0" presId="urn:microsoft.com/office/officeart/2018/2/layout/IconLabelDescriptionList"/>
    <dgm:cxn modelId="{B7A2EAFF-B293-4534-8936-7EA095296B31}" type="presParOf" srcId="{5E0EB06B-A0CC-4E17-BB74-61F58D9DC601}" destId="{666C11F4-B006-445E-99C7-AB06F4D7F654}"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8658A0-4DCF-4870-9B09-2E4E658CC357}"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D67695A3-AACD-41B4-864F-2A5E95C75DBF}">
      <dgm:prSet/>
      <dgm:spPr/>
      <dgm:t>
        <a:bodyPr/>
        <a:lstStyle/>
        <a:p>
          <a:r>
            <a:rPr lang="uk-UA" b="1" i="0" dirty="0">
              <a:latin typeface="Open Sans" panose="020B0606030504020204" pitchFamily="34" charset="0"/>
              <a:ea typeface="Open Sans" panose="020B0606030504020204" pitchFamily="34" charset="0"/>
              <a:cs typeface="Open Sans" panose="020B0606030504020204" pitchFamily="34" charset="0"/>
            </a:rPr>
            <a:t>Стратегії адаптації</a:t>
          </a:r>
          <a:r>
            <a:rPr lang="en-US" b="1" i="0" dirty="0">
              <a:latin typeface="Open Sans" panose="020B0606030504020204" pitchFamily="34" charset="0"/>
              <a:ea typeface="Open Sans" panose="020B0606030504020204" pitchFamily="34" charset="0"/>
              <a:cs typeface="Open Sans" panose="020B0606030504020204" pitchFamily="34" charset="0"/>
            </a:rPr>
            <a:t>:</a:t>
          </a:r>
          <a:r>
            <a:rPr lang="en-US" b="0" i="0" dirty="0">
              <a:latin typeface="Open Sans" panose="020B0606030504020204" pitchFamily="34" charset="0"/>
              <a:ea typeface="Open Sans" panose="020B0606030504020204" pitchFamily="34" charset="0"/>
              <a:cs typeface="Open Sans" panose="020B0606030504020204" pitchFamily="34" charset="0"/>
            </a:rPr>
            <a:t> </a:t>
          </a:r>
          <a:r>
            <a:rPr lang="uk-UA" b="0" i="0" dirty="0">
              <a:latin typeface="Open Sans" panose="020B0606030504020204" pitchFamily="34" charset="0"/>
              <a:ea typeface="Open Sans" panose="020B0606030504020204" pitchFamily="34" charset="0"/>
              <a:cs typeface="Open Sans" panose="020B0606030504020204" pitchFamily="34" charset="0"/>
            </a:rPr>
            <a:t>ефективні програми мають бути адаптовані до потреб конкретного регіону</a:t>
          </a:r>
          <a:r>
            <a:rPr lang="en-US" b="0" i="0" dirty="0">
              <a:latin typeface="Open Sans" panose="020B0606030504020204" pitchFamily="34" charset="0"/>
              <a:ea typeface="Open Sans" panose="020B0606030504020204" pitchFamily="34" charset="0"/>
              <a:cs typeface="Open Sans" panose="020B0606030504020204" pitchFamily="34" charset="0"/>
            </a:rPr>
            <a:t>.</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337E01DA-07B9-415C-992C-C72BAFA67BF0}" type="parTrans" cxnId="{9624FB31-F47A-4A07-9095-7E30CB60DEDE}">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9EE6005A-DAA2-4F6B-8F48-B354CF99CD0C}" type="sibTrans" cxnId="{9624FB31-F47A-4A07-9095-7E30CB60DEDE}">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84ADF066-5C2B-4A68-904F-963D7E691B20}">
      <dgm:prSet custT="1"/>
      <dgm:spPr/>
      <dgm:t>
        <a:bodyPr/>
        <a:lstStyle/>
        <a:p>
          <a:r>
            <a:rPr lang="uk-UA" sz="1800" b="1" i="0" dirty="0">
              <a:latin typeface="Open Sans" panose="020B0604020202020204" charset="0"/>
              <a:ea typeface="Open Sans" panose="020B0604020202020204" charset="0"/>
              <a:cs typeface="Open Sans" panose="020B0604020202020204" charset="0"/>
            </a:rPr>
            <a:t>Орієнтованість на сталий розвиток</a:t>
          </a:r>
          <a:r>
            <a:rPr lang="en-US" sz="1800" b="1" i="0" dirty="0">
              <a:latin typeface="Open Sans" panose="020B0604020202020204" charset="0"/>
              <a:ea typeface="Open Sans" panose="020B0604020202020204" charset="0"/>
              <a:cs typeface="Open Sans" panose="020B0604020202020204" charset="0"/>
            </a:rPr>
            <a:t>:</a:t>
          </a:r>
          <a:r>
            <a:rPr lang="en-US" sz="1800" b="0" i="0" dirty="0">
              <a:latin typeface="Open Sans" panose="020B0604020202020204" charset="0"/>
              <a:ea typeface="Open Sans" panose="020B0604020202020204" charset="0"/>
              <a:cs typeface="Open Sans" panose="020B0604020202020204" charset="0"/>
            </a:rPr>
            <a:t> </a:t>
          </a:r>
          <a:r>
            <a:rPr lang="uk-UA" sz="1800" b="0" i="0" dirty="0">
              <a:latin typeface="Open Sans" panose="020B0604020202020204" charset="0"/>
              <a:ea typeface="Open Sans" panose="020B0604020202020204" charset="0"/>
              <a:cs typeface="Open Sans" panose="020B0604020202020204" charset="0"/>
            </a:rPr>
            <a:t>н</a:t>
          </a:r>
          <a:r>
            <a:rPr lang="uk-UA" sz="1800" dirty="0">
              <a:latin typeface="Open Sans" panose="020B0604020202020204" charset="0"/>
              <a:ea typeface="Open Sans" panose="020B0604020202020204" charset="0"/>
              <a:cs typeface="Open Sans" panose="020B0604020202020204" charset="0"/>
            </a:rPr>
            <a:t>адійні механізми співпраці із </a:t>
          </a:r>
          <a:r>
            <a:rPr lang="uk-UA" sz="1800" dirty="0" err="1">
              <a:latin typeface="Open Sans" panose="020B0604020202020204" charset="0"/>
              <a:ea typeface="Open Sans" panose="020B0604020202020204" charset="0"/>
              <a:cs typeface="Open Sans" panose="020B0604020202020204" charset="0"/>
            </a:rPr>
            <a:t>стейкхолдерами</a:t>
          </a:r>
          <a:r>
            <a:rPr lang="uk-UA" sz="1800" dirty="0">
              <a:latin typeface="Open Sans" panose="020B0604020202020204" charset="0"/>
              <a:ea typeface="Open Sans" panose="020B0604020202020204" charset="0"/>
              <a:cs typeface="Open Sans" panose="020B0604020202020204" charset="0"/>
            </a:rPr>
            <a:t> та гнучкі навчальні програми мають важливе значення для забезпечення довгострокового успіху</a:t>
          </a:r>
          <a:r>
            <a:rPr lang="en-US" sz="1800" b="0" i="0" dirty="0">
              <a:latin typeface="Open Sans" panose="020B0604020202020204" charset="0"/>
              <a:ea typeface="Open Sans" panose="020B0604020202020204" charset="0"/>
              <a:cs typeface="Open Sans" panose="020B0604020202020204" charset="0"/>
            </a:rPr>
            <a:t>.</a:t>
          </a:r>
          <a:endParaRPr lang="en-US" sz="1800" dirty="0">
            <a:latin typeface="Open Sans" panose="020B0604020202020204" charset="0"/>
            <a:ea typeface="Open Sans" panose="020B0604020202020204" charset="0"/>
            <a:cs typeface="Open Sans" panose="020B0604020202020204" charset="0"/>
          </a:endParaRPr>
        </a:p>
      </dgm:t>
    </dgm:pt>
    <dgm:pt modelId="{8EC853D1-0270-44BD-8E9F-F129D31466BD}" type="parTrans" cxnId="{AF7EF8B4-DF12-4D7A-96EB-0E55FD248E9F}">
      <dgm:prSet/>
      <dgm:spPr/>
      <dgm:t>
        <a:bodyPr/>
        <a:lstStyle/>
        <a:p>
          <a:endParaRPr lang="fi-FI">
            <a:latin typeface="Open Sans" panose="020B0606030504020204" pitchFamily="34" charset="0"/>
            <a:ea typeface="Open Sans" panose="020B0606030504020204" pitchFamily="34" charset="0"/>
            <a:cs typeface="Open Sans" panose="020B0606030504020204" pitchFamily="34" charset="0"/>
          </a:endParaRPr>
        </a:p>
      </dgm:t>
    </dgm:pt>
    <dgm:pt modelId="{1804B7FC-7405-432F-9CC5-18FA5030FE47}" type="sibTrans" cxnId="{AF7EF8B4-DF12-4D7A-96EB-0E55FD248E9F}">
      <dgm:prSet/>
      <dgm:spPr/>
      <dgm:t>
        <a:bodyPr/>
        <a:lstStyle/>
        <a:p>
          <a:endParaRPr lang="fi-FI">
            <a:latin typeface="Open Sans" panose="020B0606030504020204" pitchFamily="34" charset="0"/>
            <a:ea typeface="Open Sans" panose="020B0606030504020204" pitchFamily="34" charset="0"/>
            <a:cs typeface="Open Sans" panose="020B0606030504020204" pitchFamily="34" charset="0"/>
          </a:endParaRPr>
        </a:p>
      </dgm:t>
    </dgm:pt>
    <dgm:pt modelId="{53B2E235-8F3F-4C4D-882D-495ECADC4977}">
      <dgm:prSet/>
      <dgm:spPr/>
      <dgm:t>
        <a:bodyPr/>
        <a:lstStyle/>
        <a:p>
          <a:r>
            <a:rPr lang="uk-UA" b="1" i="0" dirty="0">
              <a:latin typeface="Open Sans" panose="020B0604020202020204" charset="0"/>
              <a:ea typeface="Open Sans" panose="020B0604020202020204" charset="0"/>
              <a:cs typeface="Open Sans" panose="020B0604020202020204" charset="0"/>
            </a:rPr>
            <a:t>Постійне вдосконалення</a:t>
          </a:r>
          <a:r>
            <a:rPr lang="en-US" b="1" i="0" dirty="0">
              <a:latin typeface="Open Sans" panose="020B0604020202020204" charset="0"/>
              <a:ea typeface="Open Sans" panose="020B0604020202020204" charset="0"/>
              <a:cs typeface="Open Sans" panose="020B0604020202020204" charset="0"/>
            </a:rPr>
            <a:t>:</a:t>
          </a:r>
          <a:r>
            <a:rPr lang="en-US" b="0" i="0" dirty="0">
              <a:latin typeface="Open Sans" panose="020B0604020202020204" charset="0"/>
              <a:ea typeface="Open Sans" panose="020B0604020202020204" charset="0"/>
              <a:cs typeface="Open Sans" panose="020B0604020202020204" charset="0"/>
            </a:rPr>
            <a:t> </a:t>
          </a:r>
          <a:r>
            <a:rPr lang="uk-UA" b="0" i="0" dirty="0">
              <a:latin typeface="Open Sans" panose="020B0604020202020204" charset="0"/>
              <a:ea typeface="Open Sans" panose="020B0604020202020204" charset="0"/>
              <a:cs typeface="Open Sans" panose="020B0604020202020204" charset="0"/>
            </a:rPr>
            <a:t>р</a:t>
          </a:r>
          <a:r>
            <a:rPr lang="uk-UA" dirty="0">
              <a:latin typeface="Open Sans" panose="020B0604020202020204" charset="0"/>
              <a:ea typeface="Open Sans" panose="020B0604020202020204" charset="0"/>
              <a:cs typeface="Open Sans" panose="020B0604020202020204" charset="0"/>
            </a:rPr>
            <a:t>егулярне оцінювання та зворотний </a:t>
          </a:r>
          <a:r>
            <a:rPr lang="uk-UA" dirty="0" err="1">
              <a:latin typeface="Open Sans" panose="020B0604020202020204" charset="0"/>
              <a:ea typeface="Open Sans" panose="020B0604020202020204" charset="0"/>
              <a:cs typeface="Open Sans" panose="020B0604020202020204" charset="0"/>
            </a:rPr>
            <a:t>зв</a:t>
          </a:r>
          <a:r>
            <a:rPr lang="ru-RU" dirty="0">
              <a:latin typeface="Open Sans" panose="020B0604020202020204" charset="0"/>
              <a:ea typeface="Open Sans" panose="020B0604020202020204" charset="0"/>
              <a:cs typeface="Open Sans" panose="020B0604020202020204" charset="0"/>
            </a:rPr>
            <a:t>’</a:t>
          </a:r>
          <a:r>
            <a:rPr lang="uk-UA" dirty="0" err="1">
              <a:latin typeface="Open Sans" panose="020B0604020202020204" charset="0"/>
              <a:ea typeface="Open Sans" panose="020B0604020202020204" charset="0"/>
              <a:cs typeface="Open Sans" panose="020B0604020202020204" charset="0"/>
            </a:rPr>
            <a:t>язок</a:t>
          </a:r>
          <a:r>
            <a:rPr lang="uk-UA" dirty="0">
              <a:latin typeface="Open Sans" panose="020B0604020202020204" charset="0"/>
              <a:ea typeface="Open Sans" panose="020B0604020202020204" charset="0"/>
              <a:cs typeface="Open Sans" panose="020B0604020202020204" charset="0"/>
            </a:rPr>
            <a:t> із </a:t>
          </a:r>
          <a:r>
            <a:rPr lang="ru-RU" dirty="0" err="1">
              <a:latin typeface="Open Sans" panose="020B0604020202020204" charset="0"/>
              <a:ea typeface="Open Sans" panose="020B0604020202020204" charset="0"/>
              <a:cs typeface="Open Sans" panose="020B0604020202020204" charset="0"/>
            </a:rPr>
            <a:t>стейкхолдерами</a:t>
          </a:r>
          <a:r>
            <a:rPr lang="ru-RU" dirty="0">
              <a:latin typeface="Open Sans" panose="020B0604020202020204" charset="0"/>
              <a:ea typeface="Open Sans" panose="020B0604020202020204" charset="0"/>
              <a:cs typeface="Open Sans" panose="020B0604020202020204" charset="0"/>
            </a:rPr>
            <a:t> є </a:t>
          </a:r>
          <a:r>
            <a:rPr lang="ru-RU" dirty="0" err="1">
              <a:latin typeface="Open Sans" panose="020B0604020202020204" charset="0"/>
              <a:ea typeface="Open Sans" panose="020B0604020202020204" charset="0"/>
              <a:cs typeface="Open Sans" panose="020B0604020202020204" charset="0"/>
            </a:rPr>
            <a:t>гарантією</a:t>
          </a:r>
          <a:r>
            <a:rPr lang="uk-UA" dirty="0">
              <a:latin typeface="Open Sans" panose="020B0604020202020204" charset="0"/>
              <a:ea typeface="Open Sans" panose="020B0604020202020204" charset="0"/>
              <a:cs typeface="Open Sans" panose="020B0604020202020204" charset="0"/>
            </a:rPr>
            <a:t> збереження актуальності та ефективності  програм </a:t>
          </a:r>
          <a:r>
            <a:rPr lang="uk-UA" dirty="0" err="1">
              <a:latin typeface="Open Sans" panose="020B0604020202020204" charset="0"/>
              <a:ea typeface="Open Sans" panose="020B0604020202020204" charset="0"/>
              <a:cs typeface="Open Sans" panose="020B0604020202020204" charset="0"/>
            </a:rPr>
            <a:t>НРМ</a:t>
          </a:r>
          <a:r>
            <a:rPr lang="en-US" b="0" i="0" dirty="0">
              <a:latin typeface="Open Sans" panose="020B0606030504020204" pitchFamily="34" charset="0"/>
              <a:ea typeface="Open Sans" panose="020B0606030504020204" pitchFamily="34" charset="0"/>
              <a:cs typeface="Open Sans" panose="020B0606030504020204" pitchFamily="34" charset="0"/>
            </a:rPr>
            <a:t>.</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01FBFDF0-7F13-446E-A6BD-C39EA9728C5B}" type="parTrans" cxnId="{4B74C349-5C93-4218-98EB-84E7F6F0A421}">
      <dgm:prSet/>
      <dgm:spPr/>
      <dgm:t>
        <a:bodyPr/>
        <a:lstStyle/>
        <a:p>
          <a:endParaRPr lang="fi-FI">
            <a:latin typeface="Open Sans" panose="020B0606030504020204" pitchFamily="34" charset="0"/>
            <a:ea typeface="Open Sans" panose="020B0606030504020204" pitchFamily="34" charset="0"/>
            <a:cs typeface="Open Sans" panose="020B0606030504020204" pitchFamily="34" charset="0"/>
          </a:endParaRPr>
        </a:p>
      </dgm:t>
    </dgm:pt>
    <dgm:pt modelId="{C4A968F4-31A4-44B4-8481-7DBE41CA96B5}" type="sibTrans" cxnId="{4B74C349-5C93-4218-98EB-84E7F6F0A421}">
      <dgm:prSet/>
      <dgm:spPr/>
      <dgm:t>
        <a:bodyPr/>
        <a:lstStyle/>
        <a:p>
          <a:endParaRPr lang="fi-FI">
            <a:latin typeface="Open Sans" panose="020B0606030504020204" pitchFamily="34" charset="0"/>
            <a:ea typeface="Open Sans" panose="020B0606030504020204" pitchFamily="34" charset="0"/>
            <a:cs typeface="Open Sans" panose="020B0606030504020204" pitchFamily="34" charset="0"/>
          </a:endParaRPr>
        </a:p>
      </dgm:t>
    </dgm:pt>
    <dgm:pt modelId="{F0CA7762-3CAF-40EF-AD03-042476AEBC41}" type="pres">
      <dgm:prSet presAssocID="{5B8658A0-4DCF-4870-9B09-2E4E658CC357}" presName="diagram" presStyleCnt="0">
        <dgm:presLayoutVars>
          <dgm:dir/>
          <dgm:resizeHandles val="exact"/>
        </dgm:presLayoutVars>
      </dgm:prSet>
      <dgm:spPr/>
    </dgm:pt>
    <dgm:pt modelId="{118C996A-C3BC-4576-9B98-B991F8328092}" type="pres">
      <dgm:prSet presAssocID="{D67695A3-AACD-41B4-864F-2A5E95C75DBF}" presName="node" presStyleLbl="node1" presStyleIdx="0" presStyleCnt="3">
        <dgm:presLayoutVars>
          <dgm:bulletEnabled val="1"/>
        </dgm:presLayoutVars>
      </dgm:prSet>
      <dgm:spPr/>
    </dgm:pt>
    <dgm:pt modelId="{76EE153C-38C2-4E63-A899-E7AFED8D5EB6}" type="pres">
      <dgm:prSet presAssocID="{9EE6005A-DAA2-4F6B-8F48-B354CF99CD0C}" presName="sibTrans" presStyleCnt="0"/>
      <dgm:spPr/>
    </dgm:pt>
    <dgm:pt modelId="{E7716939-EF43-4C07-B166-20AF05C82E6D}" type="pres">
      <dgm:prSet presAssocID="{84ADF066-5C2B-4A68-904F-963D7E691B20}" presName="node" presStyleLbl="node1" presStyleIdx="1" presStyleCnt="3">
        <dgm:presLayoutVars>
          <dgm:bulletEnabled val="1"/>
        </dgm:presLayoutVars>
      </dgm:prSet>
      <dgm:spPr/>
    </dgm:pt>
    <dgm:pt modelId="{0DCA8D27-8660-4FE5-93DA-248B0ABDE4F3}" type="pres">
      <dgm:prSet presAssocID="{1804B7FC-7405-432F-9CC5-18FA5030FE47}" presName="sibTrans" presStyleCnt="0"/>
      <dgm:spPr/>
    </dgm:pt>
    <dgm:pt modelId="{1709FAED-CB12-455D-874E-862D951D6AE6}" type="pres">
      <dgm:prSet presAssocID="{53B2E235-8F3F-4C4D-882D-495ECADC4977}" presName="node" presStyleLbl="node1" presStyleIdx="2" presStyleCnt="3">
        <dgm:presLayoutVars>
          <dgm:bulletEnabled val="1"/>
        </dgm:presLayoutVars>
      </dgm:prSet>
      <dgm:spPr/>
    </dgm:pt>
  </dgm:ptLst>
  <dgm:cxnLst>
    <dgm:cxn modelId="{9624FB31-F47A-4A07-9095-7E30CB60DEDE}" srcId="{5B8658A0-4DCF-4870-9B09-2E4E658CC357}" destId="{D67695A3-AACD-41B4-864F-2A5E95C75DBF}" srcOrd="0" destOrd="0" parTransId="{337E01DA-07B9-415C-992C-C72BAFA67BF0}" sibTransId="{9EE6005A-DAA2-4F6B-8F48-B354CF99CD0C}"/>
    <dgm:cxn modelId="{4B74C349-5C93-4218-98EB-84E7F6F0A421}" srcId="{5B8658A0-4DCF-4870-9B09-2E4E658CC357}" destId="{53B2E235-8F3F-4C4D-882D-495ECADC4977}" srcOrd="2" destOrd="0" parTransId="{01FBFDF0-7F13-446E-A6BD-C39EA9728C5B}" sibTransId="{C4A968F4-31A4-44B4-8481-7DBE41CA96B5}"/>
    <dgm:cxn modelId="{56ABFD72-5D4C-454A-BF52-4B651F06B606}" type="presOf" srcId="{53B2E235-8F3F-4C4D-882D-495ECADC4977}" destId="{1709FAED-CB12-455D-874E-862D951D6AE6}" srcOrd="0" destOrd="0" presId="urn:microsoft.com/office/officeart/2005/8/layout/default"/>
    <dgm:cxn modelId="{C6FA1A56-4A87-4483-81EA-DD371DA2B82D}" type="presOf" srcId="{5B8658A0-4DCF-4870-9B09-2E4E658CC357}" destId="{F0CA7762-3CAF-40EF-AD03-042476AEBC41}" srcOrd="0" destOrd="0" presId="urn:microsoft.com/office/officeart/2005/8/layout/default"/>
    <dgm:cxn modelId="{998E3B88-2A1E-40A4-8766-8E77FFE6D4FE}" type="presOf" srcId="{D67695A3-AACD-41B4-864F-2A5E95C75DBF}" destId="{118C996A-C3BC-4576-9B98-B991F8328092}" srcOrd="0" destOrd="0" presId="urn:microsoft.com/office/officeart/2005/8/layout/default"/>
    <dgm:cxn modelId="{AF7EF8B4-DF12-4D7A-96EB-0E55FD248E9F}" srcId="{5B8658A0-4DCF-4870-9B09-2E4E658CC357}" destId="{84ADF066-5C2B-4A68-904F-963D7E691B20}" srcOrd="1" destOrd="0" parTransId="{8EC853D1-0270-44BD-8E9F-F129D31466BD}" sibTransId="{1804B7FC-7405-432F-9CC5-18FA5030FE47}"/>
    <dgm:cxn modelId="{82EE19E4-B07D-4482-A1BE-B190233B130D}" type="presOf" srcId="{84ADF066-5C2B-4A68-904F-963D7E691B20}" destId="{E7716939-EF43-4C07-B166-20AF05C82E6D}" srcOrd="0" destOrd="0" presId="urn:microsoft.com/office/officeart/2005/8/layout/default"/>
    <dgm:cxn modelId="{4BCD7F53-92CF-409A-90DE-CFC3DB2790B9}" type="presParOf" srcId="{F0CA7762-3CAF-40EF-AD03-042476AEBC41}" destId="{118C996A-C3BC-4576-9B98-B991F8328092}" srcOrd="0" destOrd="0" presId="urn:microsoft.com/office/officeart/2005/8/layout/default"/>
    <dgm:cxn modelId="{4A60F8F8-B120-4242-B7B7-BDBE0E5C6048}" type="presParOf" srcId="{F0CA7762-3CAF-40EF-AD03-042476AEBC41}" destId="{76EE153C-38C2-4E63-A899-E7AFED8D5EB6}" srcOrd="1" destOrd="0" presId="urn:microsoft.com/office/officeart/2005/8/layout/default"/>
    <dgm:cxn modelId="{291EF408-B03D-404D-B8EE-288324768105}" type="presParOf" srcId="{F0CA7762-3CAF-40EF-AD03-042476AEBC41}" destId="{E7716939-EF43-4C07-B166-20AF05C82E6D}" srcOrd="2" destOrd="0" presId="urn:microsoft.com/office/officeart/2005/8/layout/default"/>
    <dgm:cxn modelId="{747E1BE7-1BF1-4DB0-BDDF-6689F0C9C5F0}" type="presParOf" srcId="{F0CA7762-3CAF-40EF-AD03-042476AEBC41}" destId="{0DCA8D27-8660-4FE5-93DA-248B0ABDE4F3}" srcOrd="3" destOrd="0" presId="urn:microsoft.com/office/officeart/2005/8/layout/default"/>
    <dgm:cxn modelId="{D40876E0-C8E9-4A0E-AA6C-6AFF5C21C80B}" type="presParOf" srcId="{F0CA7762-3CAF-40EF-AD03-042476AEBC41}" destId="{1709FAED-CB12-455D-874E-862D951D6AE6}"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BD078-A602-4557-B0D9-83D78FA5650A}">
      <dsp:nvSpPr>
        <dsp:cNvPr id="0" name=""/>
        <dsp:cNvSpPr/>
      </dsp:nvSpPr>
      <dsp:spPr>
        <a:xfrm>
          <a:off x="1333" y="882380"/>
          <a:ext cx="4854994" cy="2427497"/>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uk-UA" sz="2000" b="1" i="0" kern="1200" baseline="0" dirty="0">
              <a:latin typeface="Open Sans" panose="020B0606030504020204" pitchFamily="34" charset="0"/>
              <a:ea typeface="Open Sans" panose="020B0606030504020204" pitchFamily="34" charset="0"/>
              <a:cs typeface="Open Sans" panose="020B0606030504020204" pitchFamily="34" charset="0"/>
            </a:rPr>
            <a:t>Залучення місцевої громади та роботодавців</a:t>
          </a:r>
          <a:r>
            <a:rPr lang="en-US" sz="2000" b="0" i="0" kern="1200" baseline="0" dirty="0">
              <a:latin typeface="Open Sans" panose="020B0606030504020204" pitchFamily="34" charset="0"/>
              <a:ea typeface="Open Sans" panose="020B0606030504020204" pitchFamily="34" charset="0"/>
              <a:cs typeface="Open Sans" panose="020B0606030504020204" pitchFamily="34" charset="0"/>
            </a:rPr>
            <a:t>: </a:t>
          </a:r>
          <a:r>
            <a:rPr lang="uk-UA" sz="2000" b="0" i="0" kern="1200" baseline="0" dirty="0">
              <a:latin typeface="Open Sans" panose="020B0606030504020204" pitchFamily="34" charset="0"/>
              <a:ea typeface="Open Sans" panose="020B0606030504020204" pitchFamily="34" charset="0"/>
              <a:cs typeface="Open Sans" panose="020B0606030504020204" pitchFamily="34" charset="0"/>
            </a:rPr>
            <a:t>У ДПП в сфері П(ПТ)О учасники з боку приватного сектору часто представляють інтереси тієї чи іншої галузі</a:t>
          </a:r>
          <a:r>
            <a:rPr lang="en-US" sz="2000" b="0" i="0" kern="1200" baseline="0" dirty="0">
              <a:latin typeface="Open Sans" panose="020B0606030504020204" pitchFamily="34" charset="0"/>
              <a:ea typeface="Open Sans" panose="020B0606030504020204" pitchFamily="34" charset="0"/>
              <a:cs typeface="Open Sans" panose="020B0606030504020204" pitchFamily="34" charset="0"/>
            </a:rPr>
            <a:t>,</a:t>
          </a:r>
          <a:r>
            <a:rPr lang="uk-UA" sz="2000" b="0" i="0" kern="1200" baseline="0" dirty="0">
              <a:latin typeface="Open Sans" panose="020B0606030504020204" pitchFamily="34" charset="0"/>
              <a:ea typeface="Open Sans" panose="020B0606030504020204" pitchFamily="34" charset="0"/>
              <a:cs typeface="Open Sans" panose="020B0606030504020204" pitchFamily="34" charset="0"/>
            </a:rPr>
            <a:t> але не менш важливим є врахування інтересів місцевих громад, роботодавців та здобувачів освіти</a:t>
          </a:r>
          <a:r>
            <a:rPr lang="en-US" sz="2000" b="0" i="0" kern="1200" baseline="0" dirty="0">
              <a:latin typeface="Open Sans" panose="020B0606030504020204" pitchFamily="34" charset="0"/>
              <a:ea typeface="Open Sans" panose="020B0606030504020204" pitchFamily="34" charset="0"/>
              <a:cs typeface="Open Sans" panose="020B0606030504020204" pitchFamily="34" charset="0"/>
            </a:rPr>
            <a:t>.</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72432" y="953479"/>
        <a:ext cx="4712796" cy="2285299"/>
      </dsp:txXfrm>
    </dsp:sp>
    <dsp:sp modelId="{8D1E8D34-F697-497F-8F3F-D88B7DC7543F}">
      <dsp:nvSpPr>
        <dsp:cNvPr id="0" name=""/>
        <dsp:cNvSpPr/>
      </dsp:nvSpPr>
      <dsp:spPr>
        <a:xfrm>
          <a:off x="6070077" y="882380"/>
          <a:ext cx="4854994" cy="2427497"/>
        </a:xfrm>
        <a:prstGeom prst="roundRect">
          <a:avLst>
            <a:gd name="adj" fmla="val 10000"/>
          </a:avLst>
        </a:prstGeom>
        <a:solidFill>
          <a:schemeClr val="accent1">
            <a:shade val="80000"/>
            <a:hueOff val="709557"/>
            <a:satOff val="-39844"/>
            <a:lumOff val="34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uk-UA" sz="2000" b="1" i="0" kern="12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Підзвітність громадськості</a:t>
          </a:r>
          <a:r>
            <a:rPr lang="en-US" sz="2000" b="0" i="0" kern="12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r>
            <a:rPr lang="uk-UA" sz="2000" b="0" i="0" kern="12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державні партнери </a:t>
          </a:r>
          <a:r>
            <a:rPr lang="uk-UA" sz="2000" b="0" i="0" kern="1200" baseline="0" dirty="0" err="1">
              <a:solidFill>
                <a:schemeClr val="bg2"/>
              </a:solidFill>
              <a:latin typeface="Open Sans" panose="020B0606030504020204" pitchFamily="34" charset="0"/>
              <a:ea typeface="Open Sans" panose="020B0606030504020204" pitchFamily="34" charset="0"/>
              <a:cs typeface="Open Sans" panose="020B0606030504020204" pitchFamily="34" charset="0"/>
            </a:rPr>
            <a:t>зобов</a:t>
          </a:r>
          <a:r>
            <a:rPr lang="en-US" sz="2000" b="0" i="0" kern="12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a:t>
          </a:r>
          <a:r>
            <a:rPr lang="uk-UA" sz="2000" b="0" i="0" kern="1200" baseline="0" dirty="0" err="1">
              <a:solidFill>
                <a:schemeClr val="bg2"/>
              </a:solidFill>
              <a:latin typeface="Open Sans" panose="020B0606030504020204" pitchFamily="34" charset="0"/>
              <a:ea typeface="Open Sans" panose="020B0606030504020204" pitchFamily="34" charset="0"/>
              <a:cs typeface="Open Sans" panose="020B0606030504020204" pitchFamily="34" charset="0"/>
            </a:rPr>
            <a:t>язані</a:t>
          </a:r>
          <a:r>
            <a:rPr lang="uk-UA" sz="2000" b="0" i="0" kern="12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слідкувати за тим, щоб ДПП слугувало інтересам широкої громадськості.</a:t>
          </a:r>
          <a:r>
            <a:rPr lang="en-US" sz="2000" b="0" i="0" kern="12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endParaRPr lang="en-US" sz="2000" kern="12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dsp:txBody>
      <dsp:txXfrm>
        <a:off x="6141176" y="953479"/>
        <a:ext cx="4712796" cy="22852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915B2-3B17-49DD-9325-100B981445D5}">
      <dsp:nvSpPr>
        <dsp:cNvPr id="0" name=""/>
        <dsp:cNvSpPr/>
      </dsp:nvSpPr>
      <dsp:spPr>
        <a:xfrm>
          <a:off x="-40964" y="98408"/>
          <a:ext cx="6318489" cy="11970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CE6598-8F43-4419-9D01-119005247EBA}">
      <dsp:nvSpPr>
        <dsp:cNvPr id="0" name=""/>
        <dsp:cNvSpPr/>
      </dsp:nvSpPr>
      <dsp:spPr>
        <a:xfrm>
          <a:off x="321139" y="367741"/>
          <a:ext cx="658370" cy="6583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114382-AC67-495C-8DFD-16255C88A6B3}">
      <dsp:nvSpPr>
        <dsp:cNvPr id="0" name=""/>
        <dsp:cNvSpPr/>
      </dsp:nvSpPr>
      <dsp:spPr>
        <a:xfrm>
          <a:off x="1341613" y="98408"/>
          <a:ext cx="4605783" cy="39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580" tIns="41580" rIns="41580" bIns="41580" numCol="1" spcCol="1270" anchor="ctr" anchorCtr="0">
          <a:noAutofit/>
        </a:bodyPr>
        <a:lstStyle/>
        <a:p>
          <a:pPr marL="0" lvl="0" indent="0" algn="l" defTabSz="1244600">
            <a:lnSpc>
              <a:spcPct val="100000"/>
            </a:lnSpc>
            <a:spcBef>
              <a:spcPct val="0"/>
            </a:spcBef>
            <a:spcAft>
              <a:spcPct val="35000"/>
            </a:spcAft>
            <a:buNone/>
          </a:pPr>
          <a:r>
            <a:rPr lang="uk-UA" sz="2800" b="1" i="0" kern="1200" dirty="0">
              <a:latin typeface="Open Sans" panose="020B0606030504020204" pitchFamily="34" charset="0"/>
              <a:ea typeface="Open Sans" panose="020B0606030504020204" pitchFamily="34" charset="0"/>
              <a:cs typeface="Open Sans" panose="020B0606030504020204" pitchFamily="34" charset="0"/>
            </a:rPr>
            <a:t>Сесія</a:t>
          </a:r>
          <a:r>
            <a:rPr lang="en-US" sz="2800" b="1" i="0" kern="1200" dirty="0">
              <a:latin typeface="Open Sans" panose="020B0606030504020204" pitchFamily="34" charset="0"/>
              <a:ea typeface="Open Sans" panose="020B0606030504020204" pitchFamily="34" charset="0"/>
              <a:cs typeface="Open Sans" panose="020B0606030504020204" pitchFamily="34" charset="0"/>
            </a:rPr>
            <a:t> 1</a:t>
          </a:r>
          <a:endParaRPr lang="en-US" sz="2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341613" y="98408"/>
        <a:ext cx="4605783" cy="392880"/>
      </dsp:txXfrm>
    </dsp:sp>
    <dsp:sp modelId="{8E869138-32CE-45F6-90ED-DB4C3BA33058}">
      <dsp:nvSpPr>
        <dsp:cNvPr id="0" name=""/>
        <dsp:cNvSpPr/>
      </dsp:nvSpPr>
      <dsp:spPr>
        <a:xfrm>
          <a:off x="-40964" y="1640643"/>
          <a:ext cx="6318489" cy="11970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7DA8EB-2BDA-467F-92F6-B02D76DC3FD3}">
      <dsp:nvSpPr>
        <dsp:cNvPr id="0" name=""/>
        <dsp:cNvSpPr/>
      </dsp:nvSpPr>
      <dsp:spPr>
        <a:xfrm>
          <a:off x="321139" y="1909977"/>
          <a:ext cx="658370" cy="65837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375B83-B2AF-4BFB-A659-BBB446F4F504}">
      <dsp:nvSpPr>
        <dsp:cNvPr id="0" name=""/>
        <dsp:cNvSpPr/>
      </dsp:nvSpPr>
      <dsp:spPr>
        <a:xfrm>
          <a:off x="910074" y="2012255"/>
          <a:ext cx="5429896" cy="647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580" tIns="41580" rIns="41580" bIns="41580" numCol="1" spcCol="1270" anchor="ctr" anchorCtr="0">
          <a:noAutofit/>
        </a:bodyPr>
        <a:lstStyle/>
        <a:p>
          <a:pPr marL="0" lvl="0" indent="0" algn="l" defTabSz="711200">
            <a:lnSpc>
              <a:spcPct val="100000"/>
            </a:lnSpc>
            <a:spcBef>
              <a:spcPct val="0"/>
            </a:spcBef>
            <a:spcAft>
              <a:spcPct val="35000"/>
            </a:spcAft>
            <a:buNone/>
          </a:pPr>
          <a:r>
            <a:rPr lang="uk-UA" sz="1600" kern="1200" dirty="0">
              <a:latin typeface="Open Sans" panose="020B0606030504020204" pitchFamily="34" charset="0"/>
              <a:ea typeface="Open Sans" panose="020B0606030504020204" pitchFamily="34" charset="0"/>
              <a:cs typeface="Open Sans" panose="020B0606030504020204" pitchFamily="34" charset="0"/>
            </a:rPr>
            <a:t>Чому співпраця із </a:t>
          </a:r>
          <a:r>
            <a:rPr lang="uk-UA" sz="1600" kern="1200" dirty="0" err="1">
              <a:latin typeface="Open Sans" panose="020B0606030504020204" pitchFamily="34" charset="0"/>
              <a:ea typeface="Open Sans" panose="020B0606030504020204" pitchFamily="34" charset="0"/>
              <a:cs typeface="Open Sans" panose="020B0606030504020204" pitchFamily="34" charset="0"/>
            </a:rPr>
            <a:t>стейкхолдерами</a:t>
          </a:r>
          <a:r>
            <a:rPr lang="uk-UA" sz="1600" kern="1200" dirty="0">
              <a:latin typeface="Open Sans" panose="020B0606030504020204" pitchFamily="34" charset="0"/>
              <a:ea typeface="Open Sans" panose="020B0606030504020204" pitchFamily="34" charset="0"/>
              <a:cs typeface="Open Sans" panose="020B0606030504020204" pitchFamily="34" charset="0"/>
            </a:rPr>
            <a:t> (роботодавцями, органами влади різних рівнів, відповідальними за формування політики, іншими закладами освіти) має важливе значення для отримання максимально підготовлених до працевлаштування здобувачів освіти?</a:t>
          </a:r>
          <a:endParaRPr lang="en-US" sz="1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910074" y="2012255"/>
        <a:ext cx="5429896" cy="647989"/>
      </dsp:txXfrm>
    </dsp:sp>
    <dsp:sp modelId="{4E4C0A6C-5148-45C4-92C4-E6AAA5772DC8}">
      <dsp:nvSpPr>
        <dsp:cNvPr id="0" name=""/>
        <dsp:cNvSpPr/>
      </dsp:nvSpPr>
      <dsp:spPr>
        <a:xfrm>
          <a:off x="-40964" y="3153733"/>
          <a:ext cx="6318489" cy="11970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E3C547-FCE7-4CFC-AB9D-60F401830E3B}">
      <dsp:nvSpPr>
        <dsp:cNvPr id="0" name=""/>
        <dsp:cNvSpPr/>
      </dsp:nvSpPr>
      <dsp:spPr>
        <a:xfrm>
          <a:off x="321139" y="3324658"/>
          <a:ext cx="658370" cy="65837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290BD8-797A-4B62-A9FA-82B43D1AF535}">
      <dsp:nvSpPr>
        <dsp:cNvPr id="0" name=""/>
        <dsp:cNvSpPr/>
      </dsp:nvSpPr>
      <dsp:spPr>
        <a:xfrm>
          <a:off x="1302648" y="3565719"/>
          <a:ext cx="4605783" cy="296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580" tIns="41580" rIns="41580" bIns="41580" numCol="1" spcCol="1270" anchor="ctr" anchorCtr="0">
          <a:noAutofit/>
        </a:bodyPr>
        <a:lstStyle/>
        <a:p>
          <a:pPr marL="0" lvl="0" indent="0" algn="l" defTabSz="711200">
            <a:lnSpc>
              <a:spcPct val="100000"/>
            </a:lnSpc>
            <a:spcBef>
              <a:spcPct val="0"/>
            </a:spcBef>
            <a:spcAft>
              <a:spcPct val="35000"/>
            </a:spcAft>
            <a:buNone/>
          </a:pPr>
          <a:r>
            <a:rPr lang="uk-UA" sz="1600" kern="1200" dirty="0"/>
            <a:t>Обговоріть цю тему з іншими учасниками групи у сесійній кімнаті та напишіть свої думки у</a:t>
          </a:r>
          <a:r>
            <a:rPr lang="en-US" sz="1600" kern="1200" dirty="0"/>
            <a:t> </a:t>
          </a:r>
          <a:r>
            <a:rPr lang="en-US" sz="1600" kern="1200" dirty="0" err="1">
              <a:latin typeface="Open Sans" panose="020B0606030504020204" pitchFamily="34" charset="0"/>
              <a:ea typeface="Open Sans" panose="020B0606030504020204" pitchFamily="34" charset="0"/>
              <a:cs typeface="Open Sans" panose="020B0606030504020204" pitchFamily="34" charset="0"/>
              <a:hlinkClick xmlns:r="http://schemas.openxmlformats.org/officeDocument/2006/relationships" r:id="rId7"/>
            </a:rPr>
            <a:t>Padlet</a:t>
          </a:r>
          <a:r>
            <a:rPr lang="en-US" sz="1600" kern="1200" dirty="0">
              <a:latin typeface="Open Sans" panose="020B0606030504020204" pitchFamily="34" charset="0"/>
              <a:ea typeface="Open Sans" panose="020B0606030504020204" pitchFamily="34" charset="0"/>
              <a:cs typeface="Open Sans" panose="020B0606030504020204" pitchFamily="34" charset="0"/>
            </a:rPr>
            <a:t>.</a:t>
          </a:r>
        </a:p>
      </dsp:txBody>
      <dsp:txXfrm>
        <a:off x="1302648" y="3565719"/>
        <a:ext cx="4605783" cy="2964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915B2-3B17-49DD-9325-100B981445D5}">
      <dsp:nvSpPr>
        <dsp:cNvPr id="0" name=""/>
        <dsp:cNvSpPr/>
      </dsp:nvSpPr>
      <dsp:spPr>
        <a:xfrm>
          <a:off x="0" y="4299"/>
          <a:ext cx="6490182" cy="9303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CE6598-8F43-4419-9D01-119005247EBA}">
      <dsp:nvSpPr>
        <dsp:cNvPr id="0" name=""/>
        <dsp:cNvSpPr/>
      </dsp:nvSpPr>
      <dsp:spPr>
        <a:xfrm>
          <a:off x="281436" y="213632"/>
          <a:ext cx="512202" cy="5117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114382-AC67-495C-8DFD-16255C88A6B3}">
      <dsp:nvSpPr>
        <dsp:cNvPr id="0" name=""/>
        <dsp:cNvSpPr/>
      </dsp:nvSpPr>
      <dsp:spPr>
        <a:xfrm>
          <a:off x="1075074" y="4299"/>
          <a:ext cx="5215367" cy="1290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622" tIns="136622" rIns="136622" bIns="136622" numCol="1" spcCol="1270" anchor="ctr" anchorCtr="0">
          <a:noAutofit/>
        </a:bodyPr>
        <a:lstStyle/>
        <a:p>
          <a:pPr marL="0" lvl="0" indent="0" algn="l" defTabSz="1422400">
            <a:lnSpc>
              <a:spcPct val="100000"/>
            </a:lnSpc>
            <a:spcBef>
              <a:spcPct val="0"/>
            </a:spcBef>
            <a:spcAft>
              <a:spcPct val="35000"/>
            </a:spcAft>
            <a:buNone/>
          </a:pPr>
          <a:r>
            <a:rPr lang="uk-UA" sz="3200" b="1" i="0" kern="1200" dirty="0">
              <a:latin typeface="Open Sans" panose="020B0606030504020204" pitchFamily="34" charset="0"/>
              <a:ea typeface="Open Sans" panose="020B0606030504020204" pitchFamily="34" charset="0"/>
              <a:cs typeface="Open Sans" panose="020B0606030504020204" pitchFamily="34" charset="0"/>
            </a:rPr>
            <a:t>Сесія</a:t>
          </a:r>
          <a:r>
            <a:rPr lang="en-US" sz="3200" b="1" i="0" kern="1200" dirty="0">
              <a:latin typeface="Open Sans" panose="020B0606030504020204" pitchFamily="34" charset="0"/>
              <a:ea typeface="Open Sans" panose="020B0606030504020204" pitchFamily="34" charset="0"/>
              <a:cs typeface="Open Sans" panose="020B0606030504020204" pitchFamily="34" charset="0"/>
            </a:rPr>
            <a:t> 2</a:t>
          </a:r>
          <a:endParaRPr lang="en-US" sz="32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075074" y="4299"/>
        <a:ext cx="5215367" cy="1290915"/>
      </dsp:txXfrm>
    </dsp:sp>
    <dsp:sp modelId="{8E869138-32CE-45F6-90ED-DB4C3BA33058}">
      <dsp:nvSpPr>
        <dsp:cNvPr id="0" name=""/>
        <dsp:cNvSpPr/>
      </dsp:nvSpPr>
      <dsp:spPr>
        <a:xfrm>
          <a:off x="0" y="1529927"/>
          <a:ext cx="6490182" cy="9303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7DA8EB-2BDA-467F-92F6-B02D76DC3FD3}">
      <dsp:nvSpPr>
        <dsp:cNvPr id="0" name=""/>
        <dsp:cNvSpPr/>
      </dsp:nvSpPr>
      <dsp:spPr>
        <a:xfrm>
          <a:off x="281436" y="1739260"/>
          <a:ext cx="512202" cy="51170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375B83-B2AF-4BFB-A659-BBB446F4F504}">
      <dsp:nvSpPr>
        <dsp:cNvPr id="0" name=""/>
        <dsp:cNvSpPr/>
      </dsp:nvSpPr>
      <dsp:spPr>
        <a:xfrm>
          <a:off x="979763" y="1529927"/>
          <a:ext cx="5405988" cy="1290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622" tIns="136622" rIns="136622" bIns="136622" numCol="1" spcCol="1270" anchor="ctr" anchorCtr="0">
          <a:noAutofit/>
        </a:bodyPr>
        <a:lstStyle/>
        <a:p>
          <a:pPr marL="0" lvl="0" indent="0" algn="l" defTabSz="711200">
            <a:lnSpc>
              <a:spcPct val="100000"/>
            </a:lnSpc>
            <a:spcBef>
              <a:spcPct val="0"/>
            </a:spcBef>
            <a:spcAft>
              <a:spcPct val="35000"/>
            </a:spcAft>
            <a:buNone/>
          </a:pPr>
          <a:r>
            <a:rPr lang="uk-UA" sz="1600" kern="1200" dirty="0">
              <a:latin typeface="Open Sans" panose="020B0606030504020204" pitchFamily="34" charset="0"/>
              <a:ea typeface="Open Sans" panose="020B0606030504020204" pitchFamily="34" charset="0"/>
              <a:cs typeface="Open Sans" panose="020B0606030504020204" pitchFamily="34" charset="0"/>
            </a:rPr>
            <a:t>Яким чином Ви (Ваша організація чи заклад освіти) могли б залучити роботодавців, органи влади різних рівнів, що забезпечують формування політики, та інші заклади освіти до більш практичної програми співпраці</a:t>
          </a:r>
          <a:r>
            <a:rPr lang="en-US" sz="1600" kern="1200" dirty="0">
              <a:latin typeface="Open Sans" panose="020B0606030504020204" pitchFamily="34" charset="0"/>
              <a:ea typeface="Open Sans" panose="020B0606030504020204" pitchFamily="34" charset="0"/>
              <a:cs typeface="Open Sans" panose="020B0606030504020204" pitchFamily="34" charset="0"/>
            </a:rPr>
            <a:t>?</a:t>
          </a:r>
        </a:p>
      </dsp:txBody>
      <dsp:txXfrm>
        <a:off x="979763" y="1529927"/>
        <a:ext cx="5405988" cy="1290915"/>
      </dsp:txXfrm>
    </dsp:sp>
    <dsp:sp modelId="{6AEC83D1-5CBE-4821-941C-4B1CA60D9DBC}">
      <dsp:nvSpPr>
        <dsp:cNvPr id="0" name=""/>
        <dsp:cNvSpPr/>
      </dsp:nvSpPr>
      <dsp:spPr>
        <a:xfrm>
          <a:off x="0" y="3055555"/>
          <a:ext cx="6490182" cy="9303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B84722-53C3-4ADF-9072-B1F4D24949B4}">
      <dsp:nvSpPr>
        <dsp:cNvPr id="0" name=""/>
        <dsp:cNvSpPr/>
      </dsp:nvSpPr>
      <dsp:spPr>
        <a:xfrm>
          <a:off x="281436" y="3264888"/>
          <a:ext cx="512202" cy="51170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42C865-3484-4CD3-A2A9-559468CD04C5}">
      <dsp:nvSpPr>
        <dsp:cNvPr id="0" name=""/>
        <dsp:cNvSpPr/>
      </dsp:nvSpPr>
      <dsp:spPr>
        <a:xfrm>
          <a:off x="1075074" y="3055555"/>
          <a:ext cx="5215367" cy="1290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622" tIns="136622" rIns="136622" bIns="136622" numCol="1" spcCol="1270" anchor="ctr" anchorCtr="0">
          <a:noAutofit/>
        </a:bodyPr>
        <a:lstStyle/>
        <a:p>
          <a:pPr marL="0" lvl="0" indent="0" algn="l" defTabSz="800100">
            <a:lnSpc>
              <a:spcPct val="100000"/>
            </a:lnSpc>
            <a:spcBef>
              <a:spcPct val="0"/>
            </a:spcBef>
            <a:spcAft>
              <a:spcPct val="35000"/>
            </a:spcAft>
            <a:buNone/>
          </a:pPr>
          <a:r>
            <a:rPr lang="uk-UA" sz="1800" kern="1200" dirty="0"/>
            <a:t>Обговоріть цю тему з іншими учасниками групи у сесійній кімнаті та напишіть свої думки у</a:t>
          </a:r>
          <a:r>
            <a:rPr lang="en-US" sz="1800" kern="1200" dirty="0"/>
            <a:t> </a:t>
          </a:r>
          <a:r>
            <a:rPr lang="en-US" sz="1800" kern="1200" dirty="0" err="1">
              <a:latin typeface="Open Sans" panose="020B0606030504020204" pitchFamily="34" charset="0"/>
              <a:ea typeface="Open Sans" panose="020B0606030504020204" pitchFamily="34" charset="0"/>
              <a:cs typeface="Open Sans" panose="020B0606030504020204" pitchFamily="34" charset="0"/>
              <a:hlinkClick xmlns:r="http://schemas.openxmlformats.org/officeDocument/2006/relationships" r:id="rId7"/>
            </a:rPr>
            <a:t>Padlet</a:t>
          </a:r>
          <a:r>
            <a:rPr lang="en-US" sz="1800" kern="1200" dirty="0">
              <a:latin typeface="Open Sans" panose="020B0606030504020204" pitchFamily="34" charset="0"/>
              <a:ea typeface="Open Sans" panose="020B0606030504020204" pitchFamily="34" charset="0"/>
              <a:cs typeface="Open Sans" panose="020B0606030504020204" pitchFamily="34" charset="0"/>
            </a:rPr>
            <a:t>.</a:t>
          </a:r>
        </a:p>
      </dsp:txBody>
      <dsp:txXfrm>
        <a:off x="1075074" y="3055555"/>
        <a:ext cx="5215367" cy="1290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24954-C813-4695-8CB3-18A46E6297C8}">
      <dsp:nvSpPr>
        <dsp:cNvPr id="0" name=""/>
        <dsp:cNvSpPr/>
      </dsp:nvSpPr>
      <dsp:spPr>
        <a:xfrm>
          <a:off x="1766194" y="78444"/>
          <a:ext cx="2058750" cy="20587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1FC939-DA34-4D63-ABF5-DF29B4CC7F42}">
      <dsp:nvSpPr>
        <dsp:cNvPr id="0" name=""/>
        <dsp:cNvSpPr/>
      </dsp:nvSpPr>
      <dsp:spPr>
        <a:xfrm>
          <a:off x="2204944" y="517194"/>
          <a:ext cx="1181250" cy="1181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178420-BB17-4C8C-9A93-2CF9359BD002}">
      <dsp:nvSpPr>
        <dsp:cNvPr id="0" name=""/>
        <dsp:cNvSpPr/>
      </dsp:nvSpPr>
      <dsp:spPr>
        <a:xfrm>
          <a:off x="974807" y="2778444"/>
          <a:ext cx="3641523" cy="1335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uk-UA" sz="1400" b="1" i="0" kern="1200" cap="none" baseline="0" dirty="0">
              <a:latin typeface="Open Sans" panose="020B0606030504020204" pitchFamily="34" charset="0"/>
              <a:ea typeface="Open Sans" panose="020B0606030504020204" pitchFamily="34" charset="0"/>
              <a:cs typeface="Open Sans" panose="020B0606030504020204" pitchFamily="34" charset="0"/>
            </a:rPr>
            <a:t>Відповідність сучасним галузевим вимогам</a:t>
          </a:r>
          <a:r>
            <a:rPr lang="en-US" sz="1400" b="0" i="0" kern="1200" cap="none" baseline="0" dirty="0">
              <a:latin typeface="Open Sans" panose="020B0606030504020204" pitchFamily="34" charset="0"/>
              <a:ea typeface="Open Sans" panose="020B0606030504020204" pitchFamily="34" charset="0"/>
              <a:cs typeface="Open Sans" panose="020B0606030504020204" pitchFamily="34" charset="0"/>
            </a:rPr>
            <a:t>: </a:t>
          </a:r>
          <a:r>
            <a:rPr lang="uk-UA" sz="1400" b="0" i="0" kern="1200" cap="none" baseline="0" dirty="0">
              <a:latin typeface="Open Sans" panose="020B0606030504020204" pitchFamily="34" charset="0"/>
              <a:ea typeface="Open Sans" panose="020B0606030504020204" pitchFamily="34" charset="0"/>
              <a:cs typeface="Open Sans" panose="020B0606030504020204" pitchFamily="34" charset="0"/>
            </a:rPr>
            <a:t>закладам П(ПТ)О, наділеним більшою автономією, буде простіше розробляти та оновлювати навчальні/освітні програми для задоволення швидкозмінних потреб приватного сектору</a:t>
          </a:r>
          <a:r>
            <a:rPr lang="en-US" sz="1400" b="0" i="0" kern="1200" cap="none" baseline="0" dirty="0">
              <a:latin typeface="Open Sans" panose="020B0606030504020204" pitchFamily="34" charset="0"/>
              <a:ea typeface="Open Sans" panose="020B0606030504020204" pitchFamily="34" charset="0"/>
              <a:cs typeface="Open Sans" panose="020B0606030504020204" pitchFamily="34" charset="0"/>
            </a:rPr>
            <a:t>. </a:t>
          </a:r>
          <a:endParaRPr lang="en-US" sz="1400" kern="1200" cap="none" dirty="0">
            <a:latin typeface="Open Sans" panose="020B0606030504020204" pitchFamily="34" charset="0"/>
            <a:ea typeface="Open Sans" panose="020B0606030504020204" pitchFamily="34" charset="0"/>
            <a:cs typeface="Open Sans" panose="020B0606030504020204" pitchFamily="34" charset="0"/>
          </a:endParaRPr>
        </a:p>
      </dsp:txBody>
      <dsp:txXfrm>
        <a:off x="974807" y="2778444"/>
        <a:ext cx="3641523" cy="1335369"/>
      </dsp:txXfrm>
    </dsp:sp>
    <dsp:sp modelId="{C7D19F06-D432-4B39-B4FA-0DDEFB944382}">
      <dsp:nvSpPr>
        <dsp:cNvPr id="0" name=""/>
        <dsp:cNvSpPr/>
      </dsp:nvSpPr>
      <dsp:spPr>
        <a:xfrm>
          <a:off x="6549902" y="78444"/>
          <a:ext cx="2058750" cy="20587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83BFA3-8FDD-4A91-AE5C-48E9CA4CA483}">
      <dsp:nvSpPr>
        <dsp:cNvPr id="0" name=""/>
        <dsp:cNvSpPr/>
      </dsp:nvSpPr>
      <dsp:spPr>
        <a:xfrm>
          <a:off x="6988652" y="517194"/>
          <a:ext cx="1181250" cy="1181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762EEE-C334-41BB-8BA6-4D6A1DD949DA}">
      <dsp:nvSpPr>
        <dsp:cNvPr id="0" name=""/>
        <dsp:cNvSpPr/>
      </dsp:nvSpPr>
      <dsp:spPr>
        <a:xfrm>
          <a:off x="5206956" y="2778444"/>
          <a:ext cx="4744642" cy="1335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uk-UA" sz="1400" b="1" i="0" kern="1200" cap="none" baseline="0" dirty="0">
              <a:latin typeface="Open Sans" panose="020B0606030504020204" pitchFamily="34" charset="0"/>
              <a:ea typeface="Open Sans" panose="020B0606030504020204" pitchFamily="34" charset="0"/>
              <a:cs typeface="Open Sans" panose="020B0606030504020204" pitchFamily="34" charset="0"/>
            </a:rPr>
            <a:t>Більш швидке реагування на зміни</a:t>
          </a:r>
          <a:r>
            <a:rPr lang="en-US" sz="1400" b="0" i="0" kern="1200" cap="none" baseline="0" dirty="0">
              <a:latin typeface="Open Sans" panose="020B0606030504020204" pitchFamily="34" charset="0"/>
              <a:ea typeface="Open Sans" panose="020B0606030504020204" pitchFamily="34" charset="0"/>
              <a:cs typeface="Open Sans" panose="020B0606030504020204" pitchFamily="34" charset="0"/>
            </a:rPr>
            <a:t>: </a:t>
          </a:r>
          <a:r>
            <a:rPr lang="uk-UA" sz="1400" kern="1200" cap="none" dirty="0">
              <a:latin typeface="Open Sans" charset="0"/>
              <a:ea typeface="Open Sans" charset="0"/>
              <a:cs typeface="Open Sans" charset="0"/>
            </a:rPr>
            <a:t>здатність оперативно адаптувати навчальні/освітні програми має вирішальне значення для галузей, що </a:t>
          </a:r>
          <a:r>
            <a:rPr lang="uk-UA" sz="1400" kern="1200" cap="none" noProof="0" dirty="0" err="1">
              <a:latin typeface="Open Sans" charset="0"/>
              <a:ea typeface="Open Sans" charset="0"/>
              <a:cs typeface="Open Sans" charset="0"/>
            </a:rPr>
            <a:t>динамічно</a:t>
          </a:r>
          <a:r>
            <a:rPr lang="uk-UA" sz="1400" kern="1200" cap="none" dirty="0">
              <a:latin typeface="Open Sans" charset="0"/>
              <a:ea typeface="Open Sans" charset="0"/>
              <a:cs typeface="Open Sans" charset="0"/>
            </a:rPr>
            <a:t> розвиваються. Автономні заклади освіти зможуть впроваджувати зміни, не чекаючи на схвалення державних органів влади, що робить їх більш гнучкими у питанні задоволення потреб ринку</a:t>
          </a:r>
          <a:r>
            <a:rPr lang="en-US" sz="1400" b="0" i="0" kern="1200" cap="none" baseline="0" dirty="0">
              <a:latin typeface="Open Sans" charset="0"/>
              <a:ea typeface="Open Sans" charset="0"/>
              <a:cs typeface="Open Sans" charset="0"/>
            </a:rPr>
            <a:t>. </a:t>
          </a:r>
          <a:endParaRPr lang="en-US" sz="1400" kern="1200" cap="none" dirty="0">
            <a:latin typeface="Open Sans" charset="0"/>
            <a:ea typeface="Open Sans" charset="0"/>
            <a:cs typeface="Open Sans" charset="0"/>
          </a:endParaRPr>
        </a:p>
      </dsp:txBody>
      <dsp:txXfrm>
        <a:off x="5206956" y="2778444"/>
        <a:ext cx="4744642" cy="1335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4E751-435E-44A7-B89D-E43316230600}">
      <dsp:nvSpPr>
        <dsp:cNvPr id="0" name=""/>
        <dsp:cNvSpPr/>
      </dsp:nvSpPr>
      <dsp:spPr>
        <a:xfrm>
          <a:off x="0" y="71129"/>
          <a:ext cx="10926406" cy="198900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uk-UA" sz="2500" b="1" i="0" kern="1200" baseline="0" dirty="0">
              <a:latin typeface="Open Sans" panose="020B0606030504020204" pitchFamily="34" charset="0"/>
              <a:ea typeface="Open Sans" panose="020B0606030504020204" pitchFamily="34" charset="0"/>
              <a:cs typeface="Open Sans" panose="020B0606030504020204" pitchFamily="34" charset="0"/>
            </a:rPr>
            <a:t>Індивідуальні рішення для роботодавців</a:t>
          </a:r>
          <a:r>
            <a:rPr lang="en-US" sz="2500" b="0" i="0" kern="1200" baseline="0" dirty="0">
              <a:latin typeface="Open Sans" panose="020B0606030504020204" pitchFamily="34" charset="0"/>
              <a:ea typeface="Open Sans" panose="020B0606030504020204" pitchFamily="34" charset="0"/>
              <a:cs typeface="Open Sans" panose="020B0606030504020204" pitchFamily="34" charset="0"/>
            </a:rPr>
            <a:t>: </a:t>
          </a:r>
          <a:r>
            <a:rPr lang="uk-UA" sz="2500" b="0" i="0" kern="1200" baseline="0" dirty="0">
              <a:latin typeface="Open Sans" panose="020B0606030504020204" pitchFamily="34" charset="0"/>
              <a:ea typeface="Open Sans" panose="020B0606030504020204" pitchFamily="34" charset="0"/>
              <a:cs typeface="Open Sans" panose="020B0606030504020204" pitchFamily="34" charset="0"/>
            </a:rPr>
            <a:t>наділення закладів П(ПТ)О більшою автономією дозволяє їм адаптувати програми підготовки кваліфікованих кадрів до специфічних потреб підприємств приватного сектору</a:t>
          </a:r>
          <a:r>
            <a:rPr lang="en-US" sz="2500" b="0" i="0" kern="1200" baseline="0" dirty="0">
              <a:latin typeface="Open Sans" panose="020B0606030504020204" pitchFamily="34" charset="0"/>
              <a:ea typeface="Open Sans" panose="020B0606030504020204" pitchFamily="34" charset="0"/>
              <a:cs typeface="Open Sans" panose="020B0606030504020204" pitchFamily="34" charset="0"/>
            </a:rPr>
            <a:t>. </a:t>
          </a:r>
          <a:endParaRPr lang="en-US" sz="2500" kern="1200" dirty="0">
            <a:latin typeface="Open Sans" panose="020B0606030504020204" pitchFamily="34" charset="0"/>
            <a:ea typeface="Open Sans" panose="020B0606030504020204" pitchFamily="34" charset="0"/>
            <a:cs typeface="Open Sans" panose="020B0606030504020204" pitchFamily="34" charset="0"/>
          </a:endParaRPr>
        </a:p>
      </dsp:txBody>
      <dsp:txXfrm>
        <a:off x="97095" y="168224"/>
        <a:ext cx="10732216" cy="1794810"/>
      </dsp:txXfrm>
    </dsp:sp>
    <dsp:sp modelId="{EE2ACB44-B318-4A38-800D-EBA8C3643D0C}">
      <dsp:nvSpPr>
        <dsp:cNvPr id="0" name=""/>
        <dsp:cNvSpPr/>
      </dsp:nvSpPr>
      <dsp:spPr>
        <a:xfrm>
          <a:off x="0" y="2132129"/>
          <a:ext cx="10926406" cy="1989000"/>
        </a:xfrm>
        <a:prstGeom prst="roundRect">
          <a:avLst/>
        </a:prstGeom>
        <a:solidFill>
          <a:schemeClr val="accent1">
            <a:shade val="80000"/>
            <a:hueOff val="709557"/>
            <a:satOff val="-39844"/>
            <a:lumOff val="34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uk-UA" sz="2500" b="1" i="0" kern="12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Ініціативи, керовані роботодавцями</a:t>
          </a:r>
          <a:r>
            <a:rPr lang="en-US" sz="2500" b="0" i="0" kern="12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r>
            <a:rPr lang="uk-UA" sz="2500" b="0" i="0" kern="12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автономні заклади освіти зможуть співпрацювати з підприємствами з метою спільної розробки навчальних модулів, які відповідатимуть реальним викликам та специфічним вимогам тієї чи іншої галузі</a:t>
          </a:r>
          <a:r>
            <a:rPr lang="en-US" sz="2500" b="0" i="0" kern="12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endParaRPr lang="en-US" sz="2500" kern="12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dsp:txBody>
      <dsp:txXfrm>
        <a:off x="97095" y="2229224"/>
        <a:ext cx="10732216" cy="17948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58C8A-FB0B-4E3B-AFA0-8AEEFD49B64E}">
      <dsp:nvSpPr>
        <dsp:cNvPr id="0" name=""/>
        <dsp:cNvSpPr/>
      </dsp:nvSpPr>
      <dsp:spPr>
        <a:xfrm rot="5400000">
          <a:off x="1268196" y="1038626"/>
          <a:ext cx="1792191" cy="2982167"/>
        </a:xfrm>
        <a:prstGeom prst="corner">
          <a:avLst>
            <a:gd name="adj1" fmla="val 16120"/>
            <a:gd name="adj2" fmla="val 16110"/>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A7FE5A-890F-40FA-8D6A-4EA40A8C7D0E}">
      <dsp:nvSpPr>
        <dsp:cNvPr id="0" name=""/>
        <dsp:cNvSpPr/>
      </dsp:nvSpPr>
      <dsp:spPr>
        <a:xfrm>
          <a:off x="969035" y="1929651"/>
          <a:ext cx="2692317" cy="2359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defRPr cap="all"/>
          </a:pPr>
          <a:r>
            <a:rPr lang="uk-UA" sz="1600" kern="1200" cap="none" dirty="0">
              <a:latin typeface="Open Sans" panose="020B0604020202020204" charset="0"/>
              <a:ea typeface="Open Sans" panose="020B0604020202020204" charset="0"/>
              <a:cs typeface="Open Sans" panose="020B0604020202020204" charset="0"/>
            </a:rPr>
            <a:t>Впровадження програм </a:t>
          </a:r>
          <a:r>
            <a:rPr lang="uk-UA" sz="1600" b="1" kern="1200" cap="none" dirty="0">
              <a:latin typeface="Open Sans" panose="020B0604020202020204" charset="0"/>
              <a:ea typeface="Open Sans" panose="020B0604020202020204" charset="0"/>
              <a:cs typeface="Open Sans" panose="020B0604020202020204" charset="0"/>
            </a:rPr>
            <a:t>співпраці </a:t>
          </a:r>
          <a:r>
            <a:rPr lang="uk-UA" sz="1600" kern="1200" cap="none" dirty="0">
              <a:latin typeface="Open Sans" panose="020B0604020202020204" charset="0"/>
              <a:ea typeface="Open Sans" panose="020B0604020202020204" charset="0"/>
              <a:cs typeface="Open Sans" panose="020B0604020202020204" charset="0"/>
            </a:rPr>
            <a:t>у сфері П(ПТ)О може надати значні переваги, включаючи покращення можливостей для працевлаштування і подолання розриву між сферою освіти та ринком праці</a:t>
          </a:r>
          <a:r>
            <a:rPr lang="en-US" sz="1600" b="0" i="0" kern="1200" cap="none" baseline="0" dirty="0">
              <a:latin typeface="Open Sans" panose="020B0604020202020204" charset="0"/>
              <a:ea typeface="Open Sans" panose="020B0604020202020204" charset="0"/>
              <a:cs typeface="Open Sans" panose="020B0604020202020204" charset="0"/>
            </a:rPr>
            <a:t>. </a:t>
          </a:r>
          <a:endParaRPr lang="en-US" sz="1600" kern="1200" cap="none" dirty="0">
            <a:latin typeface="Open Sans" panose="020B0604020202020204" charset="0"/>
            <a:ea typeface="Open Sans" panose="020B0604020202020204" charset="0"/>
            <a:cs typeface="Open Sans" panose="020B0604020202020204" charset="0"/>
          </a:endParaRPr>
        </a:p>
      </dsp:txBody>
      <dsp:txXfrm>
        <a:off x="969035" y="1929651"/>
        <a:ext cx="2692317" cy="2359973"/>
      </dsp:txXfrm>
    </dsp:sp>
    <dsp:sp modelId="{9D1013F9-1981-4EB5-9C5D-BEE120CF7CAE}">
      <dsp:nvSpPr>
        <dsp:cNvPr id="0" name=""/>
        <dsp:cNvSpPr/>
      </dsp:nvSpPr>
      <dsp:spPr>
        <a:xfrm>
          <a:off x="3153368" y="819075"/>
          <a:ext cx="507984" cy="507984"/>
        </a:xfrm>
        <a:prstGeom prst="triangle">
          <a:avLst>
            <a:gd name="adj" fmla="val 100000"/>
          </a:avLst>
        </a:prstGeom>
        <a:solidFill>
          <a:schemeClr val="accent1">
            <a:shade val="80000"/>
            <a:hueOff val="177389"/>
            <a:satOff val="-9961"/>
            <a:lumOff val="8590"/>
            <a:alphaOff val="0"/>
          </a:schemeClr>
        </a:solidFill>
        <a:ln w="25400" cap="flat" cmpd="sng" algn="ctr">
          <a:solidFill>
            <a:schemeClr val="accent1">
              <a:shade val="80000"/>
              <a:hueOff val="177389"/>
              <a:satOff val="-9961"/>
              <a:lumOff val="85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BD6AA-81C4-4890-B19C-DA37AB2230B9}">
      <dsp:nvSpPr>
        <dsp:cNvPr id="0" name=""/>
        <dsp:cNvSpPr/>
      </dsp:nvSpPr>
      <dsp:spPr>
        <a:xfrm rot="5400000">
          <a:off x="4564118" y="223046"/>
          <a:ext cx="1792191" cy="2982167"/>
        </a:xfrm>
        <a:prstGeom prst="corner">
          <a:avLst>
            <a:gd name="adj1" fmla="val 16120"/>
            <a:gd name="adj2" fmla="val 16110"/>
          </a:avLst>
        </a:prstGeom>
        <a:solidFill>
          <a:schemeClr val="accent1">
            <a:shade val="80000"/>
            <a:hueOff val="354778"/>
            <a:satOff val="-19922"/>
            <a:lumOff val="17181"/>
            <a:alphaOff val="0"/>
          </a:schemeClr>
        </a:solidFill>
        <a:ln w="25400" cap="flat" cmpd="sng" algn="ctr">
          <a:solidFill>
            <a:schemeClr val="accent1">
              <a:shade val="80000"/>
              <a:hueOff val="354778"/>
              <a:satOff val="-19922"/>
              <a:lumOff val="171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C211B8-6258-4943-A239-BECE68069EC8}">
      <dsp:nvSpPr>
        <dsp:cNvPr id="0" name=""/>
        <dsp:cNvSpPr/>
      </dsp:nvSpPr>
      <dsp:spPr>
        <a:xfrm>
          <a:off x="4264957" y="1114072"/>
          <a:ext cx="2692317" cy="2359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defRPr cap="all"/>
          </a:pPr>
          <a:r>
            <a:rPr lang="uk-UA" sz="1600" b="0" i="0" kern="1200" cap="none" baseline="0" dirty="0">
              <a:latin typeface="Open Sans" panose="020B0606030504020204" pitchFamily="34" charset="0"/>
              <a:ea typeface="Open Sans" panose="020B0606030504020204" pitchFamily="34" charset="0"/>
              <a:cs typeface="Open Sans" panose="020B0606030504020204" pitchFamily="34" charset="0"/>
            </a:rPr>
            <a:t>Однак під час реалізації таких програм часто виникають певні проблеми.</a:t>
          </a:r>
          <a:endParaRPr lang="en-US" sz="1600" kern="1200" cap="none" dirty="0">
            <a:latin typeface="Open Sans" panose="020B0606030504020204" pitchFamily="34" charset="0"/>
            <a:ea typeface="Open Sans" panose="020B0606030504020204" pitchFamily="34" charset="0"/>
            <a:cs typeface="Open Sans" panose="020B0606030504020204" pitchFamily="34" charset="0"/>
          </a:endParaRPr>
        </a:p>
      </dsp:txBody>
      <dsp:txXfrm>
        <a:off x="4264957" y="1114072"/>
        <a:ext cx="2692317" cy="2359973"/>
      </dsp:txXfrm>
    </dsp:sp>
    <dsp:sp modelId="{8439F3B1-4E48-4017-AE45-6FBAED1DB907}">
      <dsp:nvSpPr>
        <dsp:cNvPr id="0" name=""/>
        <dsp:cNvSpPr/>
      </dsp:nvSpPr>
      <dsp:spPr>
        <a:xfrm>
          <a:off x="6449290" y="3496"/>
          <a:ext cx="507984" cy="507984"/>
        </a:xfrm>
        <a:prstGeom prst="triangle">
          <a:avLst>
            <a:gd name="adj" fmla="val 100000"/>
          </a:avLst>
        </a:prstGeom>
        <a:solidFill>
          <a:schemeClr val="accent1">
            <a:shade val="80000"/>
            <a:hueOff val="532167"/>
            <a:satOff val="-29883"/>
            <a:lumOff val="25771"/>
            <a:alphaOff val="0"/>
          </a:schemeClr>
        </a:solidFill>
        <a:ln w="25400" cap="flat" cmpd="sng" algn="ctr">
          <a:solidFill>
            <a:schemeClr val="accent1">
              <a:shade val="80000"/>
              <a:hueOff val="532167"/>
              <a:satOff val="-29883"/>
              <a:lumOff val="257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0F9159-CA58-46B1-AB00-8248FFE509EC}">
      <dsp:nvSpPr>
        <dsp:cNvPr id="0" name=""/>
        <dsp:cNvSpPr/>
      </dsp:nvSpPr>
      <dsp:spPr>
        <a:xfrm rot="5400000">
          <a:off x="7860041" y="-592532"/>
          <a:ext cx="1792191" cy="2982167"/>
        </a:xfrm>
        <a:prstGeom prst="corner">
          <a:avLst>
            <a:gd name="adj1" fmla="val 16120"/>
            <a:gd name="adj2" fmla="val 16110"/>
          </a:avLst>
        </a:prstGeom>
        <a:solidFill>
          <a:schemeClr val="accent1">
            <a:shade val="80000"/>
            <a:hueOff val="709557"/>
            <a:satOff val="-39844"/>
            <a:lumOff val="34361"/>
            <a:alphaOff val="0"/>
          </a:schemeClr>
        </a:solidFill>
        <a:ln w="25400" cap="flat" cmpd="sng" algn="ctr">
          <a:solidFill>
            <a:schemeClr val="accent1">
              <a:shade val="80000"/>
              <a:hueOff val="709557"/>
              <a:satOff val="-39844"/>
              <a:lumOff val="343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BD27C9-F038-418E-A7E7-EA660C6EA949}">
      <dsp:nvSpPr>
        <dsp:cNvPr id="0" name=""/>
        <dsp:cNvSpPr/>
      </dsp:nvSpPr>
      <dsp:spPr>
        <a:xfrm>
          <a:off x="7560879" y="298493"/>
          <a:ext cx="2692317" cy="2359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defRPr cap="all"/>
          </a:pPr>
          <a:r>
            <a:rPr lang="uk-UA" sz="1600" b="0" i="0" kern="1200" cap="none" baseline="0" dirty="0">
              <a:latin typeface="Open Sans" panose="020B0606030504020204" pitchFamily="34" charset="0"/>
              <a:ea typeface="Open Sans" panose="020B0606030504020204" pitchFamily="34" charset="0"/>
              <a:cs typeface="Open Sans" panose="020B0606030504020204" pitchFamily="34" charset="0"/>
            </a:rPr>
            <a:t>Ефективне усунення цих проблем має вирішальне значення для забезпечення успішної реалізації ініціатив співпраці та максимізації їх позитивного впливу на здобувачів освіти, роботодавців та систему освіти в цілому.</a:t>
          </a:r>
          <a:endParaRPr lang="en-US" sz="1600" kern="1200" cap="none" dirty="0">
            <a:latin typeface="Open Sans" panose="020B0606030504020204" pitchFamily="34" charset="0"/>
            <a:ea typeface="Open Sans" panose="020B0606030504020204" pitchFamily="34" charset="0"/>
            <a:cs typeface="Open Sans" panose="020B0606030504020204" pitchFamily="34" charset="0"/>
          </a:endParaRPr>
        </a:p>
      </dsp:txBody>
      <dsp:txXfrm>
        <a:off x="7560879" y="298493"/>
        <a:ext cx="2692317" cy="23599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54878-E251-4EB9-A328-1FED8C5AE3AE}">
      <dsp:nvSpPr>
        <dsp:cNvPr id="0" name=""/>
        <dsp:cNvSpPr/>
      </dsp:nvSpPr>
      <dsp:spPr>
        <a:xfrm>
          <a:off x="0" y="101780"/>
          <a:ext cx="10514231" cy="6084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uk-UA" sz="2600" b="1" kern="1200" dirty="0"/>
            <a:t>Чому прогнозування майбутніх змін має значення</a:t>
          </a:r>
          <a:endParaRPr lang="en-US" sz="2600" kern="1200" dirty="0"/>
        </a:p>
      </dsp:txBody>
      <dsp:txXfrm>
        <a:off x="29700" y="131480"/>
        <a:ext cx="10454831" cy="549000"/>
      </dsp:txXfrm>
    </dsp:sp>
    <dsp:sp modelId="{292486CB-2BF9-4435-8824-6B052FEF0DAA}">
      <dsp:nvSpPr>
        <dsp:cNvPr id="0" name=""/>
        <dsp:cNvSpPr/>
      </dsp:nvSpPr>
      <dsp:spPr>
        <a:xfrm>
          <a:off x="0" y="710180"/>
          <a:ext cx="10514231" cy="9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2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uk-UA" sz="2000" kern="1200" dirty="0"/>
            <a:t>Адаптація освіти до вимог ринку праці</a:t>
          </a:r>
          <a:r>
            <a:rPr lang="en-US" sz="2000" kern="1200" dirty="0"/>
            <a:t>.</a:t>
          </a:r>
        </a:p>
        <a:p>
          <a:pPr marL="228600" lvl="1" indent="-228600" algn="l" defTabSz="889000">
            <a:lnSpc>
              <a:spcPct val="90000"/>
            </a:lnSpc>
            <a:spcBef>
              <a:spcPct val="0"/>
            </a:spcBef>
            <a:spcAft>
              <a:spcPct val="20000"/>
            </a:spcAft>
            <a:buChar char="•"/>
          </a:pPr>
          <a:r>
            <a:rPr lang="uk-UA" sz="2000" kern="1200" dirty="0"/>
            <a:t>Забезпечення відповідності здобутих навичок потребам трудового життя</a:t>
          </a:r>
          <a:r>
            <a:rPr lang="en-US" sz="2000" kern="1200" dirty="0"/>
            <a:t>.</a:t>
          </a:r>
        </a:p>
        <a:p>
          <a:pPr marL="228600" lvl="1" indent="-228600" algn="l" defTabSz="889000">
            <a:lnSpc>
              <a:spcPct val="90000"/>
            </a:lnSpc>
            <a:spcBef>
              <a:spcPct val="0"/>
            </a:spcBef>
            <a:spcAft>
              <a:spcPct val="20000"/>
            </a:spcAft>
            <a:buChar char="•"/>
          </a:pPr>
          <a:r>
            <a:rPr lang="uk-UA" sz="2000" kern="1200" dirty="0"/>
            <a:t>Підтримка процесу планування потреб в кваліфікованих кадрах у різних галузях</a:t>
          </a:r>
          <a:r>
            <a:rPr lang="en-US" sz="2000" kern="1200" dirty="0"/>
            <a:t>.</a:t>
          </a:r>
        </a:p>
      </dsp:txBody>
      <dsp:txXfrm>
        <a:off x="0" y="710180"/>
        <a:ext cx="10514231" cy="995670"/>
      </dsp:txXfrm>
    </dsp:sp>
    <dsp:sp modelId="{5DF25134-ADDE-4C6C-B479-2CC6FEA164E2}">
      <dsp:nvSpPr>
        <dsp:cNvPr id="0" name=""/>
        <dsp:cNvSpPr/>
      </dsp:nvSpPr>
      <dsp:spPr>
        <a:xfrm>
          <a:off x="0" y="1705851"/>
          <a:ext cx="10514231" cy="6084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uk-UA" sz="2600" b="1" kern="1200" dirty="0"/>
            <a:t>Реагування на нові виклики</a:t>
          </a:r>
          <a:endParaRPr lang="en-US" sz="2600" kern="1200" dirty="0"/>
        </a:p>
      </dsp:txBody>
      <dsp:txXfrm>
        <a:off x="29700" y="1735551"/>
        <a:ext cx="10454831" cy="549000"/>
      </dsp:txXfrm>
    </dsp:sp>
    <dsp:sp modelId="{36D5AE8C-2F5A-4FE6-837D-70A36A288450}">
      <dsp:nvSpPr>
        <dsp:cNvPr id="0" name=""/>
        <dsp:cNvSpPr/>
      </dsp:nvSpPr>
      <dsp:spPr>
        <a:xfrm>
          <a:off x="0" y="2314251"/>
          <a:ext cx="10514231" cy="193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2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uk-UA" sz="2000" b="1" kern="1200" dirty="0"/>
            <a:t>Енергетичний перехід та економічні перетворення</a:t>
          </a:r>
          <a:r>
            <a:rPr lang="fi-FI" sz="2000" b="1" kern="1200" dirty="0"/>
            <a:t>:</a:t>
          </a:r>
          <a:endParaRPr lang="en-US" sz="2000" kern="1200" dirty="0"/>
        </a:p>
        <a:p>
          <a:pPr marL="457200" lvl="2" indent="-228600" algn="l" defTabSz="889000">
            <a:lnSpc>
              <a:spcPct val="90000"/>
            </a:lnSpc>
            <a:spcBef>
              <a:spcPct val="0"/>
            </a:spcBef>
            <a:spcAft>
              <a:spcPct val="20000"/>
            </a:spcAft>
            <a:buChar char="•"/>
          </a:pPr>
          <a:r>
            <a:rPr lang="uk-UA" sz="2000" kern="1200" dirty="0"/>
            <a:t>Цифрові навички та технологічні зміни</a:t>
          </a:r>
          <a:r>
            <a:rPr lang="en-US" sz="2000" kern="1200" dirty="0"/>
            <a:t>.</a:t>
          </a:r>
        </a:p>
        <a:p>
          <a:pPr marL="228600" lvl="1" indent="-228600" algn="l" defTabSz="889000">
            <a:lnSpc>
              <a:spcPct val="90000"/>
            </a:lnSpc>
            <a:spcBef>
              <a:spcPct val="0"/>
            </a:spcBef>
            <a:spcAft>
              <a:spcPct val="20000"/>
            </a:spcAft>
            <a:buChar char="•"/>
          </a:pPr>
          <a:r>
            <a:rPr lang="uk-UA" sz="2000" b="1" kern="1200" dirty="0"/>
            <a:t>Зростаючі загрози безпеці</a:t>
          </a:r>
          <a:r>
            <a:rPr lang="fi-FI" sz="2000" b="1" kern="1200" dirty="0"/>
            <a:t>:</a:t>
          </a:r>
          <a:endParaRPr lang="en-US" sz="2000" kern="1200" dirty="0"/>
        </a:p>
        <a:p>
          <a:pPr marL="457200" lvl="2" indent="-228600" algn="l" defTabSz="889000">
            <a:lnSpc>
              <a:spcPct val="90000"/>
            </a:lnSpc>
            <a:spcBef>
              <a:spcPct val="0"/>
            </a:spcBef>
            <a:spcAft>
              <a:spcPct val="20000"/>
            </a:spcAft>
            <a:buChar char="•"/>
          </a:pPr>
          <a:r>
            <a:rPr lang="uk-UA" sz="2000" kern="1200" dirty="0"/>
            <a:t>Підвищений попит на фахівців з </a:t>
          </a:r>
          <a:r>
            <a:rPr lang="uk-UA" sz="2000" kern="1200" dirty="0" err="1"/>
            <a:t>кібербезпеки</a:t>
          </a:r>
          <a:r>
            <a:rPr lang="en-US" sz="2000" kern="1200" dirty="0"/>
            <a:t>.</a:t>
          </a:r>
        </a:p>
        <a:p>
          <a:pPr marL="228600" lvl="1" indent="-228600" algn="l" defTabSz="889000">
            <a:lnSpc>
              <a:spcPct val="90000"/>
            </a:lnSpc>
            <a:spcBef>
              <a:spcPct val="0"/>
            </a:spcBef>
            <a:spcAft>
              <a:spcPct val="20000"/>
            </a:spcAft>
            <a:buChar char="•"/>
          </a:pPr>
          <a:r>
            <a:rPr lang="uk-UA" sz="2000" b="1" kern="1200" dirty="0"/>
            <a:t>Демографічні зміни</a:t>
          </a:r>
          <a:r>
            <a:rPr lang="fi-FI" sz="2000" b="1" kern="1200" dirty="0"/>
            <a:t>:</a:t>
          </a:r>
          <a:endParaRPr lang="en-US" sz="2000" kern="1200" dirty="0"/>
        </a:p>
        <a:p>
          <a:pPr marL="457200" lvl="2" indent="-228600" algn="l" defTabSz="889000">
            <a:lnSpc>
              <a:spcPct val="90000"/>
            </a:lnSpc>
            <a:spcBef>
              <a:spcPct val="0"/>
            </a:spcBef>
            <a:spcAft>
              <a:spcPct val="20000"/>
            </a:spcAft>
            <a:buChar char="•"/>
          </a:pPr>
          <a:r>
            <a:rPr lang="uk-UA" sz="2000" kern="1200" dirty="0"/>
            <a:t>Навички віддаленого та віртуального управління послугами</a:t>
          </a:r>
          <a:r>
            <a:rPr lang="en-US" sz="2000" kern="1200" dirty="0"/>
            <a:t>.</a:t>
          </a:r>
        </a:p>
      </dsp:txBody>
      <dsp:txXfrm>
        <a:off x="0" y="2314251"/>
        <a:ext cx="10514231" cy="19375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E6308-E21A-4E43-AADF-6F20F8552C03}">
      <dsp:nvSpPr>
        <dsp:cNvPr id="0" name=""/>
        <dsp:cNvSpPr/>
      </dsp:nvSpPr>
      <dsp:spPr>
        <a:xfrm>
          <a:off x="765202" y="78809"/>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826CED-64D1-46A0-9D7D-4ECD60156372}">
      <dsp:nvSpPr>
        <dsp:cNvPr id="0" name=""/>
        <dsp:cNvSpPr/>
      </dsp:nvSpPr>
      <dsp:spPr>
        <a:xfrm>
          <a:off x="765202" y="176429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uk-UA" sz="2000" b="1" i="0" kern="1200" dirty="0">
              <a:latin typeface="Open Sans" panose="020B0606030504020204" pitchFamily="34" charset="0"/>
              <a:ea typeface="Open Sans" panose="020B0606030504020204" pitchFamily="34" charset="0"/>
              <a:cs typeface="Open Sans" panose="020B0606030504020204" pitchFamily="34" charset="0"/>
            </a:rPr>
            <a:t>Послуги з працевлаштування та кар</a:t>
          </a:r>
          <a:r>
            <a:rPr lang="en-US" sz="2000" b="1" i="0" kern="1200" dirty="0">
              <a:latin typeface="Open Sans" panose="020B0606030504020204" pitchFamily="34" charset="0"/>
              <a:ea typeface="Open Sans" panose="020B0606030504020204" pitchFamily="34" charset="0"/>
              <a:cs typeface="Open Sans" panose="020B0606030504020204" pitchFamily="34" charset="0"/>
            </a:rPr>
            <a:t>’</a:t>
          </a:r>
          <a:r>
            <a:rPr lang="uk-UA" sz="2000" b="1" i="0" kern="1200" dirty="0" err="1">
              <a:latin typeface="Open Sans" panose="020B0606030504020204" pitchFamily="34" charset="0"/>
              <a:ea typeface="Open Sans" panose="020B0606030504020204" pitchFamily="34" charset="0"/>
              <a:cs typeface="Open Sans" panose="020B0606030504020204" pitchFamily="34" charset="0"/>
            </a:rPr>
            <a:t>єрного</a:t>
          </a:r>
          <a:r>
            <a:rPr lang="uk-UA" sz="2000" b="1" i="0" kern="1200" dirty="0">
              <a:latin typeface="Open Sans" panose="020B0606030504020204" pitchFamily="34" charset="0"/>
              <a:ea typeface="Open Sans" panose="020B0606030504020204" pitchFamily="34" charset="0"/>
              <a:cs typeface="Open Sans" panose="020B0606030504020204" pitchFamily="34" charset="0"/>
            </a:rPr>
            <a:t> консультування</a:t>
          </a:r>
          <a:r>
            <a:rPr lang="en-US" sz="2000" b="1" i="0" kern="1200" dirty="0">
              <a:latin typeface="Open Sans" panose="020B0606030504020204" pitchFamily="34" charset="0"/>
              <a:ea typeface="Open Sans" panose="020B0606030504020204" pitchFamily="34" charset="0"/>
              <a:cs typeface="Open Sans" panose="020B0606030504020204" pitchFamily="34" charset="0"/>
            </a:rPr>
            <a:t>: </a:t>
          </a:r>
          <a:endParaRPr lang="en-US" sz="20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765202" y="1764299"/>
        <a:ext cx="4320000" cy="648000"/>
      </dsp:txXfrm>
    </dsp:sp>
    <dsp:sp modelId="{8891234D-709D-4015-9FA4-587995ACECCC}">
      <dsp:nvSpPr>
        <dsp:cNvPr id="0" name=""/>
        <dsp:cNvSpPr/>
      </dsp:nvSpPr>
      <dsp:spPr>
        <a:xfrm>
          <a:off x="765202" y="2492991"/>
          <a:ext cx="4320000" cy="1620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uk-UA" sz="1500" kern="1200" dirty="0"/>
            <a:t>Заклади П(</a:t>
          </a:r>
          <a:r>
            <a:rPr lang="uk-UA" sz="1500" kern="1200" dirty="0" err="1"/>
            <a:t>ПТ</a:t>
          </a:r>
          <a:r>
            <a:rPr lang="uk-UA" sz="1500" kern="1200" dirty="0"/>
            <a:t>)О спільно з роботодавцями працюватимуть над створенням структурованих шляхів переходу молоді від навчання до роботи. Це може включати реалізацію програм стажування з подальшим працевлаштуванням, проведення ярмарок вакансій або надання індивідуальних кар’єрних консультацій здобувачам освіти</a:t>
          </a:r>
          <a:r>
            <a:rPr lang="en-US" sz="1500" b="0" i="0" kern="1200" dirty="0">
              <a:latin typeface="Open Sans" panose="020B0606030504020204" pitchFamily="34" charset="0"/>
              <a:ea typeface="Open Sans" panose="020B0606030504020204" pitchFamily="34" charset="0"/>
              <a:cs typeface="Open Sans" panose="020B0606030504020204" pitchFamily="34" charset="0"/>
            </a:rPr>
            <a:t>.</a:t>
          </a:r>
          <a:endParaRPr lang="en-US" sz="1500" kern="1200" dirty="0">
            <a:latin typeface="Open Sans" panose="020B0606030504020204" pitchFamily="34" charset="0"/>
            <a:ea typeface="Open Sans" panose="020B0606030504020204" pitchFamily="34" charset="0"/>
            <a:cs typeface="Open Sans" panose="020B0606030504020204" pitchFamily="34" charset="0"/>
          </a:endParaRPr>
        </a:p>
      </dsp:txBody>
      <dsp:txXfrm>
        <a:off x="765202" y="2492991"/>
        <a:ext cx="4320000" cy="1620457"/>
      </dsp:txXfrm>
    </dsp:sp>
    <dsp:sp modelId="{4EAE4965-0666-4C90-8C07-B732A3DEFF6D}">
      <dsp:nvSpPr>
        <dsp:cNvPr id="0" name=""/>
        <dsp:cNvSpPr/>
      </dsp:nvSpPr>
      <dsp:spPr>
        <a:xfrm>
          <a:off x="5841203" y="78809"/>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B127B8-CE34-4D45-AFAC-6704CFE71721}">
      <dsp:nvSpPr>
        <dsp:cNvPr id="0" name=""/>
        <dsp:cNvSpPr/>
      </dsp:nvSpPr>
      <dsp:spPr>
        <a:xfrm>
          <a:off x="5841203" y="176429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uk-UA" sz="2000" b="1" i="0" kern="1200" dirty="0">
              <a:latin typeface="Open Sans" panose="020B0606030504020204" pitchFamily="34" charset="0"/>
              <a:ea typeface="Open Sans" panose="020B0606030504020204" pitchFamily="34" charset="0"/>
              <a:cs typeface="Open Sans" panose="020B0606030504020204" pitchFamily="34" charset="0"/>
            </a:rPr>
            <a:t>Формування та розвиток кадрового резерву</a:t>
          </a:r>
          <a:r>
            <a:rPr lang="en-US" sz="2000" b="1" i="0" kern="1200" dirty="0">
              <a:latin typeface="Open Sans" panose="020B0606030504020204" pitchFamily="34" charset="0"/>
              <a:ea typeface="Open Sans" panose="020B0606030504020204" pitchFamily="34" charset="0"/>
              <a:cs typeface="Open Sans" panose="020B0606030504020204" pitchFamily="34" charset="0"/>
            </a:rPr>
            <a:t>: </a:t>
          </a:r>
          <a:endParaRPr lang="en-US" sz="20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5841203" y="1764299"/>
        <a:ext cx="4320000" cy="648000"/>
      </dsp:txXfrm>
    </dsp:sp>
    <dsp:sp modelId="{459A53D2-5EB2-482D-9335-860258D4979F}">
      <dsp:nvSpPr>
        <dsp:cNvPr id="0" name=""/>
        <dsp:cNvSpPr/>
      </dsp:nvSpPr>
      <dsp:spPr>
        <a:xfrm>
          <a:off x="5841203" y="2492991"/>
          <a:ext cx="4320000" cy="1620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uk-UA" sz="1500" kern="1200" dirty="0"/>
            <a:t>Роботодавці отримають доступ до пулу кваліфікованих працівників, які вже пройшли підготовку з урахуванням специфічних галузевих потреб. Це дозволить зменшити фінансові та часові витрати на підбір та навчання персоналу</a:t>
          </a:r>
          <a:r>
            <a:rPr lang="en-US" sz="1500" b="0" i="0" kern="1200" dirty="0">
              <a:latin typeface="Open Sans" panose="020B0606030504020204" pitchFamily="34" charset="0"/>
              <a:ea typeface="Open Sans" panose="020B0606030504020204" pitchFamily="34" charset="0"/>
              <a:cs typeface="Open Sans" panose="020B0606030504020204" pitchFamily="34" charset="0"/>
            </a:rPr>
            <a:t>.</a:t>
          </a:r>
          <a:endParaRPr lang="en-US" sz="1500" kern="1200" dirty="0">
            <a:latin typeface="Open Sans" panose="020B0606030504020204" pitchFamily="34" charset="0"/>
            <a:ea typeface="Open Sans" panose="020B0606030504020204" pitchFamily="34" charset="0"/>
            <a:cs typeface="Open Sans" panose="020B0606030504020204" pitchFamily="34" charset="0"/>
          </a:endParaRPr>
        </a:p>
      </dsp:txBody>
      <dsp:txXfrm>
        <a:off x="5841203" y="2492991"/>
        <a:ext cx="4320000" cy="16204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E4CFC-9AE5-4C69-A0F2-8ADEFAA05251}">
      <dsp:nvSpPr>
        <dsp:cNvPr id="0" name=""/>
        <dsp:cNvSpPr/>
      </dsp:nvSpPr>
      <dsp:spPr>
        <a:xfrm>
          <a:off x="765202" y="158028"/>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FBAD32-40D0-4BCB-BCDE-6A6B01ABF4BC}">
      <dsp:nvSpPr>
        <dsp:cNvPr id="0" name=""/>
        <dsp:cNvSpPr/>
      </dsp:nvSpPr>
      <dsp:spPr>
        <a:xfrm>
          <a:off x="765202" y="183670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uk-UA" sz="1800" b="0" i="0" kern="1200" dirty="0">
              <a:latin typeface="Open Sans" panose="020B0606030504020204" pitchFamily="34" charset="0"/>
              <a:ea typeface="Open Sans" panose="020B0606030504020204" pitchFamily="34" charset="0"/>
              <a:cs typeface="Open Sans" panose="020B0606030504020204" pitchFamily="34" charset="0"/>
            </a:rPr>
            <a:t>Навчальна програма, створена з урахуванням  галузевих потреб</a:t>
          </a:r>
          <a:r>
            <a:rPr lang="en-US" sz="1800" b="0" i="0" kern="1200" dirty="0">
              <a:latin typeface="Open Sans" panose="020B0606030504020204" pitchFamily="34" charset="0"/>
              <a:ea typeface="Open Sans" panose="020B0606030504020204" pitchFamily="34" charset="0"/>
              <a:cs typeface="Open Sans" panose="020B0606030504020204" pitchFamily="34" charset="0"/>
            </a:rPr>
            <a:t>: </a:t>
          </a:r>
          <a:endParaRPr lang="en-US" sz="1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765202" y="1836705"/>
        <a:ext cx="4320000" cy="648000"/>
      </dsp:txXfrm>
    </dsp:sp>
    <dsp:sp modelId="{5E427B82-FA73-4E19-9B37-604A1BB1674E}">
      <dsp:nvSpPr>
        <dsp:cNvPr id="0" name=""/>
        <dsp:cNvSpPr/>
      </dsp:nvSpPr>
      <dsp:spPr>
        <a:xfrm>
          <a:off x="765202" y="2562229"/>
          <a:ext cx="4320000" cy="1472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uk-UA" sz="1400" kern="1200" dirty="0"/>
            <a:t>Роботодавці братимуть активну участь у розробленні та перегляді навчальних програм для забезпечення їх відповідності реальним вимогам ринку праці. Це може включати опанування нових навичок або </a:t>
          </a:r>
          <a:r>
            <a:rPr lang="uk-UA" sz="1400" kern="1200" dirty="0" err="1"/>
            <a:t>компетентностей</a:t>
          </a:r>
          <a:r>
            <a:rPr lang="uk-UA" sz="1400" kern="1200" dirty="0"/>
            <a:t>, які відповідатимуть досягненням технологічного прогресу або ринковим змінам</a:t>
          </a:r>
          <a:r>
            <a:rPr lang="en-US" sz="1400" b="0" i="0" kern="1200" dirty="0">
              <a:latin typeface="Open Sans" panose="020B0606030504020204" pitchFamily="34" charset="0"/>
              <a:ea typeface="Open Sans" panose="020B0606030504020204" pitchFamily="34" charset="0"/>
              <a:cs typeface="Open Sans" panose="020B0606030504020204" pitchFamily="34" charset="0"/>
            </a:rPr>
            <a:t>.</a:t>
          </a:r>
          <a:endParaRPr lang="en-US" sz="1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765202" y="2562229"/>
        <a:ext cx="4320000" cy="1472001"/>
      </dsp:txXfrm>
    </dsp:sp>
    <dsp:sp modelId="{28B86FDF-F06B-4692-8C03-41DC1EC2A044}">
      <dsp:nvSpPr>
        <dsp:cNvPr id="0" name=""/>
        <dsp:cNvSpPr/>
      </dsp:nvSpPr>
      <dsp:spPr>
        <a:xfrm>
          <a:off x="5841203" y="158028"/>
          <a:ext cx="1512000" cy="1512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4000" b="-4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776A35-04A7-4210-B9FE-6002BC27E699}">
      <dsp:nvSpPr>
        <dsp:cNvPr id="0" name=""/>
        <dsp:cNvSpPr/>
      </dsp:nvSpPr>
      <dsp:spPr>
        <a:xfrm>
          <a:off x="5841203" y="183670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uk-UA" sz="1800" b="0" i="0" kern="1200" dirty="0">
              <a:latin typeface="Open Sans" panose="020B0606030504020204" pitchFamily="34" charset="0"/>
              <a:ea typeface="Open Sans" panose="020B0606030504020204" pitchFamily="34" charset="0"/>
              <a:cs typeface="Open Sans" panose="020B0606030504020204" pitchFamily="34" charset="0"/>
            </a:rPr>
            <a:t>Гнучкість та адаптивність</a:t>
          </a:r>
          <a:r>
            <a:rPr lang="en-US" sz="1800" b="0" i="0" kern="1200" dirty="0">
              <a:latin typeface="Open Sans" panose="020B0606030504020204" pitchFamily="34" charset="0"/>
              <a:ea typeface="Open Sans" panose="020B0606030504020204" pitchFamily="34" charset="0"/>
              <a:cs typeface="Open Sans" panose="020B0606030504020204" pitchFamily="34" charset="0"/>
            </a:rPr>
            <a:t>: </a:t>
          </a:r>
          <a:endParaRPr lang="en-US" sz="1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5841203" y="1836705"/>
        <a:ext cx="4320000" cy="648000"/>
      </dsp:txXfrm>
    </dsp:sp>
    <dsp:sp modelId="{775FC311-9B33-44F3-8964-FF055385AEB7}">
      <dsp:nvSpPr>
        <dsp:cNvPr id="0" name=""/>
        <dsp:cNvSpPr/>
      </dsp:nvSpPr>
      <dsp:spPr>
        <a:xfrm>
          <a:off x="5841203" y="2562229"/>
          <a:ext cx="4320000" cy="1472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uk-UA" sz="1400" kern="1200" dirty="0"/>
            <a:t>Програми П(</a:t>
          </a:r>
          <a:r>
            <a:rPr lang="uk-UA" sz="1400" kern="1200" dirty="0" err="1"/>
            <a:t>ПТ</a:t>
          </a:r>
          <a:r>
            <a:rPr lang="uk-UA" sz="1400" kern="1200" dirty="0"/>
            <a:t>)О мають бути достатньо гнучкими, щоб адаптуватися до змін на ринку праці (наприклад, поява нових галузей або робочих місць). Це забезпечується шляхом періодичного перегляду та оновлення навчальних програм</a:t>
          </a:r>
          <a:r>
            <a:rPr lang="en-US" sz="1400" b="0" i="0" kern="1200" dirty="0">
              <a:latin typeface="Open Sans" panose="020B0606030504020204" pitchFamily="34" charset="0"/>
              <a:ea typeface="Open Sans" panose="020B0606030504020204" pitchFamily="34" charset="0"/>
              <a:cs typeface="Open Sans" panose="020B0606030504020204" pitchFamily="34" charset="0"/>
            </a:rPr>
            <a:t>.</a:t>
          </a:r>
          <a:endParaRPr lang="en-US" sz="1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5841203" y="2562229"/>
        <a:ext cx="4320000" cy="14720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57173-5544-4F03-9D65-A408F4890C56}">
      <dsp:nvSpPr>
        <dsp:cNvPr id="0" name=""/>
        <dsp:cNvSpPr/>
      </dsp:nvSpPr>
      <dsp:spPr>
        <a:xfrm>
          <a:off x="769790" y="0"/>
          <a:ext cx="1510523" cy="14716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6E3BC9-361B-4FEF-A7E6-25AF533468AB}">
      <dsp:nvSpPr>
        <dsp:cNvPr id="0" name=""/>
        <dsp:cNvSpPr/>
      </dsp:nvSpPr>
      <dsp:spPr>
        <a:xfrm>
          <a:off x="769790" y="1647315"/>
          <a:ext cx="4315781" cy="630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90000"/>
            </a:lnSpc>
            <a:spcBef>
              <a:spcPct val="0"/>
            </a:spcBef>
            <a:spcAft>
              <a:spcPct val="35000"/>
            </a:spcAft>
            <a:buNone/>
            <a:defRPr b="1"/>
          </a:pPr>
          <a:r>
            <a:rPr lang="uk-UA" sz="2200" b="0" i="0" kern="1200" dirty="0">
              <a:latin typeface="Open Sans" panose="020B0606030504020204" pitchFamily="34" charset="0"/>
              <a:ea typeface="Open Sans" panose="020B0606030504020204" pitchFamily="34" charset="0"/>
              <a:cs typeface="Open Sans" panose="020B0606030504020204" pitchFamily="34" charset="0"/>
            </a:rPr>
            <a:t>Побудова довгострокових відносин</a:t>
          </a:r>
          <a:endParaRPr lang="en-US" sz="2200" kern="1200" dirty="0">
            <a:latin typeface="Open Sans" panose="020B0606030504020204" pitchFamily="34" charset="0"/>
            <a:ea typeface="Open Sans" panose="020B0606030504020204" pitchFamily="34" charset="0"/>
            <a:cs typeface="Open Sans" panose="020B0606030504020204" pitchFamily="34" charset="0"/>
          </a:endParaRPr>
        </a:p>
      </dsp:txBody>
      <dsp:txXfrm>
        <a:off x="769790" y="1647315"/>
        <a:ext cx="4315781" cy="630721"/>
      </dsp:txXfrm>
    </dsp:sp>
    <dsp:sp modelId="{2A115B92-03DA-4C89-92BB-B4A24297C822}">
      <dsp:nvSpPr>
        <dsp:cNvPr id="0" name=""/>
        <dsp:cNvSpPr/>
      </dsp:nvSpPr>
      <dsp:spPr>
        <a:xfrm>
          <a:off x="769790" y="2359725"/>
          <a:ext cx="4315781" cy="1832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uk-UA" sz="1700" kern="1200" dirty="0"/>
            <a:t>Ефективна співпраця вимагає налагодження довгострокових, стійких партнерських відносин між закладами П(</a:t>
          </a:r>
          <a:r>
            <a:rPr lang="uk-UA" sz="1700" kern="1200" dirty="0" err="1"/>
            <a:t>ПТ</a:t>
          </a:r>
          <a:r>
            <a:rPr lang="uk-UA" sz="1700" kern="1200" dirty="0"/>
            <a:t>)О та роботодавцями. Це передбачає формування взаємної довіри, стимулювання співпраці та зацікавленості обох сторін в успішній реалізації програми</a:t>
          </a:r>
          <a:r>
            <a:rPr lang="en-US" sz="1700" b="0" i="0" kern="1200" dirty="0">
              <a:latin typeface="Open Sans" panose="020B0606030504020204" pitchFamily="34" charset="0"/>
              <a:ea typeface="Open Sans" panose="020B0606030504020204" pitchFamily="34" charset="0"/>
              <a:cs typeface="Open Sans" panose="020B0606030504020204" pitchFamily="34" charset="0"/>
            </a:rPr>
            <a:t>.</a:t>
          </a:r>
          <a:endParaRPr lang="en-US" sz="1700" kern="1200" dirty="0">
            <a:latin typeface="Open Sans" panose="020B0606030504020204" pitchFamily="34" charset="0"/>
            <a:ea typeface="Open Sans" panose="020B0606030504020204" pitchFamily="34" charset="0"/>
            <a:cs typeface="Open Sans" panose="020B0606030504020204" pitchFamily="34" charset="0"/>
          </a:endParaRPr>
        </a:p>
      </dsp:txBody>
      <dsp:txXfrm>
        <a:off x="769790" y="2359725"/>
        <a:ext cx="4315781" cy="1832533"/>
      </dsp:txXfrm>
    </dsp:sp>
    <dsp:sp modelId="{03D96C98-096C-459A-8351-A5FD06F51E31}">
      <dsp:nvSpPr>
        <dsp:cNvPr id="0" name=""/>
        <dsp:cNvSpPr/>
      </dsp:nvSpPr>
      <dsp:spPr>
        <a:xfrm>
          <a:off x="5840833" y="0"/>
          <a:ext cx="1510523" cy="14716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71C32A-795D-4F3D-8D65-AD0C3FAA348E}">
      <dsp:nvSpPr>
        <dsp:cNvPr id="0" name=""/>
        <dsp:cNvSpPr/>
      </dsp:nvSpPr>
      <dsp:spPr>
        <a:xfrm>
          <a:off x="5840833" y="1647315"/>
          <a:ext cx="4315781" cy="630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90000"/>
            </a:lnSpc>
            <a:spcBef>
              <a:spcPct val="0"/>
            </a:spcBef>
            <a:spcAft>
              <a:spcPct val="35000"/>
            </a:spcAft>
            <a:buNone/>
            <a:defRPr b="1"/>
          </a:pPr>
          <a:r>
            <a:rPr lang="uk-UA" sz="2200" b="0" i="0" kern="1200" dirty="0">
              <a:latin typeface="Open Sans" panose="020B0606030504020204" pitchFamily="34" charset="0"/>
              <a:ea typeface="Open Sans" panose="020B0606030504020204" pitchFamily="34" charset="0"/>
              <a:cs typeface="Open Sans" panose="020B0606030504020204" pitchFamily="34" charset="0"/>
            </a:rPr>
            <a:t>Регулярний перегляд та адаптація</a:t>
          </a:r>
          <a:r>
            <a:rPr lang="en-US" sz="2200" b="0" i="0" kern="1200" dirty="0">
              <a:latin typeface="Open Sans" panose="020B0606030504020204" pitchFamily="34" charset="0"/>
              <a:ea typeface="Open Sans" panose="020B0606030504020204" pitchFamily="34" charset="0"/>
              <a:cs typeface="Open Sans" panose="020B0606030504020204" pitchFamily="34" charset="0"/>
            </a:rPr>
            <a:t>: </a:t>
          </a:r>
          <a:endParaRPr lang="en-US" sz="2200" kern="1200" dirty="0">
            <a:latin typeface="Open Sans" panose="020B0606030504020204" pitchFamily="34" charset="0"/>
            <a:ea typeface="Open Sans" panose="020B0606030504020204" pitchFamily="34" charset="0"/>
            <a:cs typeface="Open Sans" panose="020B0606030504020204" pitchFamily="34" charset="0"/>
          </a:endParaRPr>
        </a:p>
      </dsp:txBody>
      <dsp:txXfrm>
        <a:off x="5840833" y="1647315"/>
        <a:ext cx="4315781" cy="630721"/>
      </dsp:txXfrm>
    </dsp:sp>
    <dsp:sp modelId="{666C11F4-B006-445E-99C7-AB06F4D7F654}">
      <dsp:nvSpPr>
        <dsp:cNvPr id="0" name=""/>
        <dsp:cNvSpPr/>
      </dsp:nvSpPr>
      <dsp:spPr>
        <a:xfrm>
          <a:off x="5840833" y="2359725"/>
          <a:ext cx="4315781" cy="1832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uk-UA" sz="1700" kern="1200" dirty="0"/>
            <a:t>Потреби підприємств різних галузей можуть змінюватися із плином часу, і так само мають змінюватися навчальні програми. Постійний діалог між роботодавцями та закладами П(</a:t>
          </a:r>
          <a:r>
            <a:rPr lang="uk-UA" sz="1700" kern="1200" dirty="0" err="1"/>
            <a:t>ПТ</a:t>
          </a:r>
          <a:r>
            <a:rPr lang="uk-UA" sz="1700" kern="1200" dirty="0"/>
            <a:t>)О є необхідною умовою забезпечення актуальності та готовності майбутніх працівників до сучасних викликів</a:t>
          </a:r>
          <a:r>
            <a:rPr lang="en-US" sz="1700" b="0" i="0" kern="1200" dirty="0">
              <a:latin typeface="Open Sans" panose="020B0606030504020204" pitchFamily="34" charset="0"/>
              <a:ea typeface="Open Sans" panose="020B0606030504020204" pitchFamily="34" charset="0"/>
              <a:cs typeface="Open Sans" panose="020B0606030504020204" pitchFamily="34" charset="0"/>
            </a:rPr>
            <a:t>.</a:t>
          </a:r>
          <a:endParaRPr lang="en-US" sz="1700" kern="1200" dirty="0">
            <a:latin typeface="Open Sans" panose="020B0606030504020204" pitchFamily="34" charset="0"/>
            <a:ea typeface="Open Sans" panose="020B0606030504020204" pitchFamily="34" charset="0"/>
            <a:cs typeface="Open Sans" panose="020B0606030504020204" pitchFamily="34" charset="0"/>
          </a:endParaRPr>
        </a:p>
      </dsp:txBody>
      <dsp:txXfrm>
        <a:off x="5840833" y="2359725"/>
        <a:ext cx="4315781" cy="18325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C996A-C3BC-4576-9B98-B991F8328092}">
      <dsp:nvSpPr>
        <dsp:cNvPr id="0" name=""/>
        <dsp:cNvSpPr/>
      </dsp:nvSpPr>
      <dsp:spPr>
        <a:xfrm>
          <a:off x="0" y="911943"/>
          <a:ext cx="3414501" cy="2048701"/>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i="0" kern="1200" dirty="0">
              <a:latin typeface="Open Sans" panose="020B0606030504020204" pitchFamily="34" charset="0"/>
              <a:ea typeface="Open Sans" panose="020B0606030504020204" pitchFamily="34" charset="0"/>
              <a:cs typeface="Open Sans" panose="020B0606030504020204" pitchFamily="34" charset="0"/>
            </a:rPr>
            <a:t>Стратегії адаптації</a:t>
          </a:r>
          <a:r>
            <a:rPr lang="en-US" sz="2000" b="1" i="0" kern="1200" dirty="0">
              <a:latin typeface="Open Sans" panose="020B0606030504020204" pitchFamily="34" charset="0"/>
              <a:ea typeface="Open Sans" panose="020B0606030504020204" pitchFamily="34" charset="0"/>
              <a:cs typeface="Open Sans" panose="020B0606030504020204" pitchFamily="34" charset="0"/>
            </a:rPr>
            <a:t>:</a:t>
          </a:r>
          <a:r>
            <a:rPr lang="en-US" sz="2000" b="0" i="0" kern="1200" dirty="0">
              <a:latin typeface="Open Sans" panose="020B0606030504020204" pitchFamily="34" charset="0"/>
              <a:ea typeface="Open Sans" panose="020B0606030504020204" pitchFamily="34" charset="0"/>
              <a:cs typeface="Open Sans" panose="020B0606030504020204" pitchFamily="34" charset="0"/>
            </a:rPr>
            <a:t> </a:t>
          </a:r>
          <a:r>
            <a:rPr lang="uk-UA" sz="2000" b="0" i="0" kern="1200" dirty="0">
              <a:latin typeface="Open Sans" panose="020B0606030504020204" pitchFamily="34" charset="0"/>
              <a:ea typeface="Open Sans" panose="020B0606030504020204" pitchFamily="34" charset="0"/>
              <a:cs typeface="Open Sans" panose="020B0606030504020204" pitchFamily="34" charset="0"/>
            </a:rPr>
            <a:t>ефективні програми мають бути адаптовані до потреб конкретного регіону</a:t>
          </a:r>
          <a:r>
            <a:rPr lang="en-US" sz="2000" b="0" i="0" kern="1200" dirty="0">
              <a:latin typeface="Open Sans" panose="020B0606030504020204" pitchFamily="34" charset="0"/>
              <a:ea typeface="Open Sans" panose="020B0606030504020204" pitchFamily="34" charset="0"/>
              <a:cs typeface="Open Sans" panose="020B0606030504020204" pitchFamily="34" charset="0"/>
            </a:rPr>
            <a:t>.</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911943"/>
        <a:ext cx="3414501" cy="2048701"/>
      </dsp:txXfrm>
    </dsp:sp>
    <dsp:sp modelId="{E7716939-EF43-4C07-B166-20AF05C82E6D}">
      <dsp:nvSpPr>
        <dsp:cNvPr id="0" name=""/>
        <dsp:cNvSpPr/>
      </dsp:nvSpPr>
      <dsp:spPr>
        <a:xfrm>
          <a:off x="3755952" y="911943"/>
          <a:ext cx="3414501" cy="2048701"/>
        </a:xfrm>
        <a:prstGeom prst="rect">
          <a:avLst/>
        </a:prstGeom>
        <a:solidFill>
          <a:schemeClr val="accent1">
            <a:shade val="80000"/>
            <a:hueOff val="403454"/>
            <a:satOff val="-41857"/>
            <a:lumOff val="20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b="1" i="0" kern="1200" dirty="0">
              <a:latin typeface="Open Sans" panose="020B0604020202020204" charset="0"/>
              <a:ea typeface="Open Sans" panose="020B0604020202020204" charset="0"/>
              <a:cs typeface="Open Sans" panose="020B0604020202020204" charset="0"/>
            </a:rPr>
            <a:t>Орієнтованість на сталий розвиток</a:t>
          </a:r>
          <a:r>
            <a:rPr lang="en-US" sz="1800" b="1" i="0" kern="1200" dirty="0">
              <a:latin typeface="Open Sans" panose="020B0604020202020204" charset="0"/>
              <a:ea typeface="Open Sans" panose="020B0604020202020204" charset="0"/>
              <a:cs typeface="Open Sans" panose="020B0604020202020204" charset="0"/>
            </a:rPr>
            <a:t>:</a:t>
          </a:r>
          <a:r>
            <a:rPr lang="en-US" sz="1800" b="0" i="0" kern="1200" dirty="0">
              <a:latin typeface="Open Sans" panose="020B0604020202020204" charset="0"/>
              <a:ea typeface="Open Sans" panose="020B0604020202020204" charset="0"/>
              <a:cs typeface="Open Sans" panose="020B0604020202020204" charset="0"/>
            </a:rPr>
            <a:t> </a:t>
          </a:r>
          <a:r>
            <a:rPr lang="uk-UA" sz="1800" b="0" i="0" kern="1200" dirty="0">
              <a:latin typeface="Open Sans" panose="020B0604020202020204" charset="0"/>
              <a:ea typeface="Open Sans" panose="020B0604020202020204" charset="0"/>
              <a:cs typeface="Open Sans" panose="020B0604020202020204" charset="0"/>
            </a:rPr>
            <a:t>н</a:t>
          </a:r>
          <a:r>
            <a:rPr lang="uk-UA" sz="1800" kern="1200" dirty="0">
              <a:latin typeface="Open Sans" panose="020B0604020202020204" charset="0"/>
              <a:ea typeface="Open Sans" panose="020B0604020202020204" charset="0"/>
              <a:cs typeface="Open Sans" panose="020B0604020202020204" charset="0"/>
            </a:rPr>
            <a:t>адійні механізми співпраці із </a:t>
          </a:r>
          <a:r>
            <a:rPr lang="uk-UA" sz="1800" kern="1200" dirty="0" err="1">
              <a:latin typeface="Open Sans" panose="020B0604020202020204" charset="0"/>
              <a:ea typeface="Open Sans" panose="020B0604020202020204" charset="0"/>
              <a:cs typeface="Open Sans" panose="020B0604020202020204" charset="0"/>
            </a:rPr>
            <a:t>стейкхолдерами</a:t>
          </a:r>
          <a:r>
            <a:rPr lang="uk-UA" sz="1800" kern="1200" dirty="0">
              <a:latin typeface="Open Sans" panose="020B0604020202020204" charset="0"/>
              <a:ea typeface="Open Sans" panose="020B0604020202020204" charset="0"/>
              <a:cs typeface="Open Sans" panose="020B0604020202020204" charset="0"/>
            </a:rPr>
            <a:t> та гнучкі навчальні програми мають важливе значення для забезпечення довгострокового успіху</a:t>
          </a:r>
          <a:r>
            <a:rPr lang="en-US" sz="1800" b="0" i="0" kern="1200" dirty="0">
              <a:latin typeface="Open Sans" panose="020B0604020202020204" charset="0"/>
              <a:ea typeface="Open Sans" panose="020B0604020202020204" charset="0"/>
              <a:cs typeface="Open Sans" panose="020B0604020202020204" charset="0"/>
            </a:rPr>
            <a:t>.</a:t>
          </a:r>
          <a:endParaRPr lang="en-US" sz="1800" kern="1200" dirty="0">
            <a:latin typeface="Open Sans" panose="020B0604020202020204" charset="0"/>
            <a:ea typeface="Open Sans" panose="020B0604020202020204" charset="0"/>
            <a:cs typeface="Open Sans" panose="020B0604020202020204" charset="0"/>
          </a:endParaRPr>
        </a:p>
      </dsp:txBody>
      <dsp:txXfrm>
        <a:off x="3755952" y="911943"/>
        <a:ext cx="3414501" cy="2048701"/>
      </dsp:txXfrm>
    </dsp:sp>
    <dsp:sp modelId="{1709FAED-CB12-455D-874E-862D951D6AE6}">
      <dsp:nvSpPr>
        <dsp:cNvPr id="0" name=""/>
        <dsp:cNvSpPr/>
      </dsp:nvSpPr>
      <dsp:spPr>
        <a:xfrm>
          <a:off x="7511904" y="911943"/>
          <a:ext cx="3414501" cy="2048701"/>
        </a:xfrm>
        <a:prstGeom prst="rect">
          <a:avLst/>
        </a:prstGeom>
        <a:solidFill>
          <a:schemeClr val="accent1">
            <a:shade val="80000"/>
            <a:hueOff val="806907"/>
            <a:satOff val="-83714"/>
            <a:lumOff val="4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i="0" kern="1200" dirty="0">
              <a:latin typeface="Open Sans" panose="020B0604020202020204" charset="0"/>
              <a:ea typeface="Open Sans" panose="020B0604020202020204" charset="0"/>
              <a:cs typeface="Open Sans" panose="020B0604020202020204" charset="0"/>
            </a:rPr>
            <a:t>Постійне вдосконалення</a:t>
          </a:r>
          <a:r>
            <a:rPr lang="en-US" sz="2000" b="1" i="0" kern="1200" dirty="0">
              <a:latin typeface="Open Sans" panose="020B0604020202020204" charset="0"/>
              <a:ea typeface="Open Sans" panose="020B0604020202020204" charset="0"/>
              <a:cs typeface="Open Sans" panose="020B0604020202020204" charset="0"/>
            </a:rPr>
            <a:t>:</a:t>
          </a:r>
          <a:r>
            <a:rPr lang="en-US" sz="2000" b="0" i="0" kern="1200" dirty="0">
              <a:latin typeface="Open Sans" panose="020B0604020202020204" charset="0"/>
              <a:ea typeface="Open Sans" panose="020B0604020202020204" charset="0"/>
              <a:cs typeface="Open Sans" panose="020B0604020202020204" charset="0"/>
            </a:rPr>
            <a:t> </a:t>
          </a:r>
          <a:r>
            <a:rPr lang="uk-UA" sz="2000" b="0" i="0" kern="1200" dirty="0">
              <a:latin typeface="Open Sans" panose="020B0604020202020204" charset="0"/>
              <a:ea typeface="Open Sans" panose="020B0604020202020204" charset="0"/>
              <a:cs typeface="Open Sans" panose="020B0604020202020204" charset="0"/>
            </a:rPr>
            <a:t>р</a:t>
          </a:r>
          <a:r>
            <a:rPr lang="uk-UA" sz="2000" kern="1200" dirty="0">
              <a:latin typeface="Open Sans" panose="020B0604020202020204" charset="0"/>
              <a:ea typeface="Open Sans" panose="020B0604020202020204" charset="0"/>
              <a:cs typeface="Open Sans" panose="020B0604020202020204" charset="0"/>
            </a:rPr>
            <a:t>егулярне оцінювання та зворотний </a:t>
          </a:r>
          <a:r>
            <a:rPr lang="uk-UA" sz="2000" kern="1200" dirty="0" err="1">
              <a:latin typeface="Open Sans" panose="020B0604020202020204" charset="0"/>
              <a:ea typeface="Open Sans" panose="020B0604020202020204" charset="0"/>
              <a:cs typeface="Open Sans" panose="020B0604020202020204" charset="0"/>
            </a:rPr>
            <a:t>зв</a:t>
          </a:r>
          <a:r>
            <a:rPr lang="ru-RU" sz="2000" kern="1200" dirty="0">
              <a:latin typeface="Open Sans" panose="020B0604020202020204" charset="0"/>
              <a:ea typeface="Open Sans" panose="020B0604020202020204" charset="0"/>
              <a:cs typeface="Open Sans" panose="020B0604020202020204" charset="0"/>
            </a:rPr>
            <a:t>’</a:t>
          </a:r>
          <a:r>
            <a:rPr lang="uk-UA" sz="2000" kern="1200" dirty="0" err="1">
              <a:latin typeface="Open Sans" panose="020B0604020202020204" charset="0"/>
              <a:ea typeface="Open Sans" panose="020B0604020202020204" charset="0"/>
              <a:cs typeface="Open Sans" panose="020B0604020202020204" charset="0"/>
            </a:rPr>
            <a:t>язок</a:t>
          </a:r>
          <a:r>
            <a:rPr lang="uk-UA" sz="2000" kern="1200" dirty="0">
              <a:latin typeface="Open Sans" panose="020B0604020202020204" charset="0"/>
              <a:ea typeface="Open Sans" panose="020B0604020202020204" charset="0"/>
              <a:cs typeface="Open Sans" panose="020B0604020202020204" charset="0"/>
            </a:rPr>
            <a:t> із </a:t>
          </a:r>
          <a:r>
            <a:rPr lang="ru-RU" sz="2000" kern="1200" dirty="0" err="1">
              <a:latin typeface="Open Sans" panose="020B0604020202020204" charset="0"/>
              <a:ea typeface="Open Sans" panose="020B0604020202020204" charset="0"/>
              <a:cs typeface="Open Sans" panose="020B0604020202020204" charset="0"/>
            </a:rPr>
            <a:t>стейкхолдерами</a:t>
          </a:r>
          <a:r>
            <a:rPr lang="ru-RU" sz="2000" kern="1200" dirty="0">
              <a:latin typeface="Open Sans" panose="020B0604020202020204" charset="0"/>
              <a:ea typeface="Open Sans" panose="020B0604020202020204" charset="0"/>
              <a:cs typeface="Open Sans" panose="020B0604020202020204" charset="0"/>
            </a:rPr>
            <a:t> є </a:t>
          </a:r>
          <a:r>
            <a:rPr lang="ru-RU" sz="2000" kern="1200" dirty="0" err="1">
              <a:latin typeface="Open Sans" panose="020B0604020202020204" charset="0"/>
              <a:ea typeface="Open Sans" panose="020B0604020202020204" charset="0"/>
              <a:cs typeface="Open Sans" panose="020B0604020202020204" charset="0"/>
            </a:rPr>
            <a:t>гарантією</a:t>
          </a:r>
          <a:r>
            <a:rPr lang="uk-UA" sz="2000" kern="1200" dirty="0">
              <a:latin typeface="Open Sans" panose="020B0604020202020204" charset="0"/>
              <a:ea typeface="Open Sans" panose="020B0604020202020204" charset="0"/>
              <a:cs typeface="Open Sans" panose="020B0604020202020204" charset="0"/>
            </a:rPr>
            <a:t> збереження актуальності та ефективності  програм </a:t>
          </a:r>
          <a:r>
            <a:rPr lang="uk-UA" sz="2000" kern="1200" dirty="0" err="1">
              <a:latin typeface="Open Sans" panose="020B0604020202020204" charset="0"/>
              <a:ea typeface="Open Sans" panose="020B0604020202020204" charset="0"/>
              <a:cs typeface="Open Sans" panose="020B0604020202020204" charset="0"/>
            </a:rPr>
            <a:t>НРМ</a:t>
          </a:r>
          <a:r>
            <a:rPr lang="en-US" sz="2000" b="0" i="0" kern="1200" dirty="0">
              <a:latin typeface="Open Sans" panose="020B0606030504020204" pitchFamily="34" charset="0"/>
              <a:ea typeface="Open Sans" panose="020B0606030504020204" pitchFamily="34" charset="0"/>
              <a:cs typeface="Open Sans" panose="020B0606030504020204" pitchFamily="34" charset="0"/>
            </a:rPr>
            <a:t>.</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7511904" y="911943"/>
        <a:ext cx="3414501" cy="20487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 name="Google Shape;5;n"/>
          <p:cNvSpPr>
            <a:spLocks noGrp="1" noRot="1" noChangeAspect="1"/>
          </p:cNvSpPr>
          <p:nvPr>
            <p:ph type="sldImg" idx="3"/>
          </p:nvPr>
        </p:nvSpPr>
        <p:spPr>
          <a:xfrm>
            <a:off x="-252413" y="685800"/>
            <a:ext cx="6092826"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accent4"/>
            </a:solidFill>
            <a:prstDash val="solid"/>
            <a:round/>
            <a:headEnd type="none" w="sm" len="sm"/>
            <a:tailEnd type="none" w="sm" len="sm"/>
          </a:ln>
        </p:spPr>
      </p:sp>
      <p:sp>
        <p:nvSpPr>
          <p:cNvPr id="6" name="Google Shape;6;n"/>
          <p:cNvSpPr txBox="1">
            <a:spLocks noGrp="1"/>
          </p:cNvSpPr>
          <p:nvPr>
            <p:ph type="body" idx="1"/>
          </p:nvPr>
        </p:nvSpPr>
        <p:spPr>
          <a:xfrm>
            <a:off x="369711" y="4343400"/>
            <a:ext cx="6064956" cy="41148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98450" algn="l" rtl="0">
              <a:spcBef>
                <a:spcPts val="0"/>
              </a:spcBef>
              <a:spcAft>
                <a:spcPts val="0"/>
              </a:spcAft>
              <a:buClr>
                <a:schemeClr val="lt2"/>
              </a:buClr>
              <a:buSzPts val="1100"/>
              <a:buFont typeface="Noto Sans Symbols"/>
              <a:buChar char="−"/>
              <a:defRPr sz="1100" b="0" i="0" u="none" strike="noStrike" cap="none">
                <a:solidFill>
                  <a:schemeClr val="dk1"/>
                </a:solidFill>
                <a:latin typeface="Arial"/>
                <a:ea typeface="Arial"/>
                <a:cs typeface="Arial"/>
                <a:sym typeface="Arial"/>
              </a:defRPr>
            </a:lvl2pPr>
            <a:lvl3pPr marL="1371600" marR="0" lvl="2" indent="-285750" algn="l" rtl="0">
              <a:spcBef>
                <a:spcPts val="0"/>
              </a:spcBef>
              <a:spcAft>
                <a:spcPts val="0"/>
              </a:spcAft>
              <a:buClr>
                <a:schemeClr val="lt2"/>
              </a:buClr>
              <a:buSzPts val="900"/>
              <a:buFont typeface="Noto Sans Symbols"/>
              <a:buChar char="−"/>
              <a:defRPr sz="900" b="0" i="0" u="none" strike="noStrike" cap="none">
                <a:solidFill>
                  <a:schemeClr val="dk1"/>
                </a:solidFill>
                <a:latin typeface="Arial"/>
                <a:ea typeface="Arial"/>
                <a:cs typeface="Arial"/>
                <a:sym typeface="Arial"/>
              </a:defRPr>
            </a:lvl3pPr>
            <a:lvl4pPr marL="1828800" marR="0" lvl="3" indent="-285750" algn="l" rtl="0">
              <a:spcBef>
                <a:spcPts val="0"/>
              </a:spcBef>
              <a:spcAft>
                <a:spcPts val="0"/>
              </a:spcAft>
              <a:buClr>
                <a:schemeClr val="lt2"/>
              </a:buClr>
              <a:buSzPts val="900"/>
              <a:buFont typeface="Noto Sans Symbols"/>
              <a:buChar char="−"/>
              <a:defRPr sz="900" b="0" i="0" u="none" strike="noStrike" cap="none">
                <a:solidFill>
                  <a:schemeClr val="dk1"/>
                </a:solidFill>
                <a:latin typeface="Arial"/>
                <a:ea typeface="Arial"/>
                <a:cs typeface="Arial"/>
                <a:sym typeface="Arial"/>
              </a:defRPr>
            </a:lvl4pPr>
            <a:lvl5pPr marL="2286000" marR="0" lvl="4" indent="-285750" algn="l" rtl="0">
              <a:spcBef>
                <a:spcPts val="0"/>
              </a:spcBef>
              <a:spcAft>
                <a:spcPts val="0"/>
              </a:spcAft>
              <a:buClr>
                <a:schemeClr val="lt2"/>
              </a:buClr>
              <a:buSzPts val="900"/>
              <a:buFont typeface="Noto Sans Symbols"/>
              <a:buChar char="−"/>
              <a:defRPr sz="900" b="0" i="0" u="none" strike="noStrike" cap="none">
                <a:solidFill>
                  <a:schemeClr val="dk1"/>
                </a:solidFill>
                <a:latin typeface="Arial"/>
                <a:ea typeface="Arial"/>
                <a:cs typeface="Arial"/>
                <a:sym typeface="Arial"/>
              </a:defRPr>
            </a:lvl5pPr>
            <a:lvl6pPr marL="2743200" marR="0" lvl="5" indent="-285750" algn="l" rtl="0">
              <a:spcBef>
                <a:spcPts val="0"/>
              </a:spcBef>
              <a:spcAft>
                <a:spcPts val="0"/>
              </a:spcAft>
              <a:buClr>
                <a:schemeClr val="lt2"/>
              </a:buClr>
              <a:buSzPts val="900"/>
              <a:buFont typeface="Noto Sans Symbols"/>
              <a:buChar char="−"/>
              <a:defRPr sz="900" b="0" i="0" u="none" strike="noStrike" cap="none">
                <a:solidFill>
                  <a:schemeClr val="dk1"/>
                </a:solidFill>
                <a:latin typeface="Quattrocento Sans"/>
                <a:ea typeface="Quattrocento Sans"/>
                <a:cs typeface="Quattrocento Sans"/>
                <a:sym typeface="Quattrocento Sans"/>
              </a:defRPr>
            </a:lvl6pPr>
            <a:lvl7pPr marL="3200400" marR="0" lvl="6" indent="-285750" algn="l" rtl="0">
              <a:spcBef>
                <a:spcPts val="0"/>
              </a:spcBef>
              <a:spcAft>
                <a:spcPts val="0"/>
              </a:spcAft>
              <a:buClr>
                <a:schemeClr val="lt2"/>
              </a:buClr>
              <a:buSzPts val="900"/>
              <a:buFont typeface="Noto Sans Symbols"/>
              <a:buChar char="−"/>
              <a:defRPr sz="900" b="0" i="0" u="none" strike="noStrike" cap="none">
                <a:solidFill>
                  <a:schemeClr val="dk1"/>
                </a:solidFill>
                <a:latin typeface="Quattrocento Sans"/>
                <a:ea typeface="Quattrocento Sans"/>
                <a:cs typeface="Quattrocento Sans"/>
                <a:sym typeface="Quattrocento Sans"/>
              </a:defRPr>
            </a:lvl7pPr>
            <a:lvl8pPr marL="3657600" marR="0" lvl="7" indent="-285750" algn="l" rtl="0">
              <a:spcBef>
                <a:spcPts val="0"/>
              </a:spcBef>
              <a:spcAft>
                <a:spcPts val="0"/>
              </a:spcAft>
              <a:buClr>
                <a:schemeClr val="lt2"/>
              </a:buClr>
              <a:buSzPts val="900"/>
              <a:buFont typeface="Noto Sans Symbols"/>
              <a:buChar char="−"/>
              <a:defRPr sz="900" b="0" i="0" u="none" strike="noStrike" cap="none">
                <a:solidFill>
                  <a:schemeClr val="dk1"/>
                </a:solidFill>
                <a:latin typeface="Quattrocento Sans"/>
                <a:ea typeface="Quattrocento Sans"/>
                <a:cs typeface="Quattrocento Sans"/>
                <a:sym typeface="Quattrocento Sans"/>
              </a:defRPr>
            </a:lvl8pPr>
            <a:lvl9pPr marL="4114800" marR="0" lvl="8" indent="-285750" algn="l" rtl="0">
              <a:spcBef>
                <a:spcPts val="0"/>
              </a:spcBef>
              <a:spcAft>
                <a:spcPts val="0"/>
              </a:spcAft>
              <a:buClr>
                <a:schemeClr val="lt2"/>
              </a:buClr>
              <a:buSzPts val="900"/>
              <a:buFont typeface="Noto Sans Symbols"/>
              <a:buChar char="−"/>
              <a:defRPr sz="9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570869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a:spLocks noGrp="1" noRot="1" noChangeAspect="1"/>
          </p:cNvSpPr>
          <p:nvPr>
            <p:ph type="sldImg" idx="2"/>
          </p:nvPr>
        </p:nvSpPr>
        <p:spPr>
          <a:xfrm>
            <a:off x="-252413" y="685800"/>
            <a:ext cx="6092826"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accent4"/>
            </a:solidFill>
            <a:prstDash val="solid"/>
            <a:round/>
            <a:headEnd type="none" w="sm" len="sm"/>
            <a:tailEnd type="none" w="sm" len="sm"/>
          </a:ln>
        </p:spPr>
      </p:sp>
      <p:sp>
        <p:nvSpPr>
          <p:cNvPr id="131" name="Google Shape;131;p1:notes"/>
          <p:cNvSpPr txBox="1">
            <a:spLocks noGrp="1"/>
          </p:cNvSpPr>
          <p:nvPr>
            <p:ph type="body" idx="1"/>
          </p:nvPr>
        </p:nvSpPr>
        <p:spPr>
          <a:xfrm>
            <a:off x="369711" y="4343400"/>
            <a:ext cx="6064956" cy="411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369711" y="4343400"/>
            <a:ext cx="6064956" cy="41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77" name="Google Shape;177;p7:notes"/>
          <p:cNvSpPr>
            <a:spLocks noGrp="1" noRot="1" noChangeAspect="1"/>
          </p:cNvSpPr>
          <p:nvPr>
            <p:ph type="sldImg" idx="2"/>
          </p:nvPr>
        </p:nvSpPr>
        <p:spPr>
          <a:xfrm>
            <a:off x="-252413" y="685800"/>
            <a:ext cx="6092826"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0" i="0" u="none" strike="noStrike" kern="100" baseline="0" dirty="0">
                <a:solidFill>
                  <a:srgbClr val="0F4761"/>
                </a:solidFill>
                <a:latin typeface="Times New Roman" panose="02020603050405020304" pitchFamily="18" charset="0"/>
              </a:rPr>
              <a:t>For instance, public sector entities may focus on social objectives like equity and access, while private sector entities prioritize profitability and efficiency. These differences need to be managed carefully, with both parties agreeing on shared goals.</a:t>
            </a:r>
          </a:p>
          <a:p>
            <a:endParaRPr lang="en-US" b="0" i="0" u="none" strike="noStrike" kern="100" baseline="0" dirty="0">
              <a:solidFill>
                <a:srgbClr val="0F4761"/>
              </a:solidFill>
              <a:latin typeface="Times New Roman" panose="02020603050405020304" pitchFamily="18" charset="0"/>
            </a:endParaRPr>
          </a:p>
          <a:p>
            <a:endParaRPr lang="fi-FI" dirty="0"/>
          </a:p>
        </p:txBody>
      </p:sp>
      <p:sp>
        <p:nvSpPr>
          <p:cNvPr id="4" name="Dian numeron paikkamerkki 3"/>
          <p:cNvSpPr>
            <a:spLocks noGrp="1"/>
          </p:cNvSpPr>
          <p:nvPr>
            <p:ph type="sldNum" sz="quarter" idx="5"/>
          </p:nvPr>
        </p:nvSpPr>
        <p:spPr/>
        <p:txBody>
          <a:bodyPr/>
          <a:lstStyle/>
          <a:p>
            <a:fld id="{3AF74DCB-8EAF-47BC-ABEF-AE30C55AB123}" type="slidenum">
              <a:rPr lang="fi-FI" smtClean="0"/>
              <a:t>2</a:t>
            </a:fld>
            <a:endParaRPr lang="fi-FI"/>
          </a:p>
        </p:txBody>
      </p:sp>
    </p:spTree>
    <p:extLst>
      <p:ext uri="{BB962C8B-B14F-4D97-AF65-F5344CB8AC3E}">
        <p14:creationId xmlns:p14="http://schemas.microsoft.com/office/powerpoint/2010/main" val="1100217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kern="100" baseline="0" dirty="0">
                <a:solidFill>
                  <a:srgbClr val="0F4761"/>
                </a:solidFill>
                <a:latin typeface="Times New Roman" panose="02020603050405020304" pitchFamily="18" charset="0"/>
              </a:rPr>
              <a:t>This means ensuring that training programs align with regional labor market demands and that students receive the skills employers are seeking.</a:t>
            </a:r>
          </a:p>
          <a:p>
            <a:endParaRPr lang="fi-FI" dirty="0"/>
          </a:p>
          <a:p>
            <a:r>
              <a:rPr lang="en-US" b="0" i="0" u="none" strike="noStrike" kern="100" baseline="0" dirty="0">
                <a:solidFill>
                  <a:srgbClr val="0F4761"/>
                </a:solidFill>
                <a:latin typeface="Times New Roman" panose="02020603050405020304" pitchFamily="18" charset="0"/>
              </a:rPr>
              <a:t>This might involve ensuring equitable access to training opportunities, upholding educational quality, and monitoring the social impact of the programs.</a:t>
            </a:r>
            <a:endParaRPr lang="fi-FI" dirty="0"/>
          </a:p>
        </p:txBody>
      </p:sp>
      <p:sp>
        <p:nvSpPr>
          <p:cNvPr id="4" name="Dian numeron paikkamerkki 3"/>
          <p:cNvSpPr>
            <a:spLocks noGrp="1"/>
          </p:cNvSpPr>
          <p:nvPr>
            <p:ph type="sldNum" sz="quarter" idx="5"/>
          </p:nvPr>
        </p:nvSpPr>
        <p:spPr/>
        <p:txBody>
          <a:bodyPr/>
          <a:lstStyle/>
          <a:p>
            <a:fld id="{3AF74DCB-8EAF-47BC-ABEF-AE30C55AB123}" type="slidenum">
              <a:rPr lang="fi-FI" smtClean="0"/>
              <a:t>3</a:t>
            </a:fld>
            <a:endParaRPr lang="fi-FI"/>
          </a:p>
        </p:txBody>
      </p:sp>
    </p:spTree>
    <p:extLst>
      <p:ext uri="{BB962C8B-B14F-4D97-AF65-F5344CB8AC3E}">
        <p14:creationId xmlns:p14="http://schemas.microsoft.com/office/powerpoint/2010/main" val="158525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0" i="0" u="none" strike="noStrike" kern="100" baseline="0" dirty="0">
                <a:solidFill>
                  <a:srgbClr val="0F4761"/>
                </a:solidFill>
                <a:latin typeface="Times New Roman" panose="02020603050405020304" pitchFamily="18" charset="0"/>
              </a:rPr>
              <a:t>By working closely with industry partners, they can ensure that training programs are aligned with the latest technological advancements, skills requirements, and workplace standards.</a:t>
            </a:r>
          </a:p>
          <a:p>
            <a:endParaRPr lang="en-US" b="0" i="0" u="none" strike="noStrike" kern="100" baseline="0" dirty="0">
              <a:solidFill>
                <a:srgbClr val="0F4761"/>
              </a:solidFill>
              <a:latin typeface="Times New Roman" panose="02020603050405020304" pitchFamily="18" charset="0"/>
            </a:endParaRPr>
          </a:p>
          <a:p>
            <a:r>
              <a:rPr lang="en-US" b="0" i="0" u="none" strike="noStrike" kern="100" baseline="0" dirty="0">
                <a:solidFill>
                  <a:srgbClr val="0F4761"/>
                </a:solidFill>
                <a:latin typeface="Times New Roman" panose="02020603050405020304" pitchFamily="18" charset="0"/>
              </a:rPr>
              <a:t>This responsiveness makes private partners more confident in collaborating with VET institutions that can provide the right skills at the right time.</a:t>
            </a:r>
            <a:endParaRPr lang="fi-FI" dirty="0"/>
          </a:p>
        </p:txBody>
      </p:sp>
      <p:sp>
        <p:nvSpPr>
          <p:cNvPr id="4" name="Dian numeron paikkamerkki 3"/>
          <p:cNvSpPr>
            <a:spLocks noGrp="1"/>
          </p:cNvSpPr>
          <p:nvPr>
            <p:ph type="sldNum" sz="quarter" idx="5"/>
          </p:nvPr>
        </p:nvSpPr>
        <p:spPr/>
        <p:txBody>
          <a:bodyPr/>
          <a:lstStyle/>
          <a:p>
            <a:fld id="{3AF74DCB-8EAF-47BC-ABEF-AE30C55AB123}" type="slidenum">
              <a:rPr lang="fi-FI" smtClean="0"/>
              <a:t>4</a:t>
            </a:fld>
            <a:endParaRPr lang="fi-FI"/>
          </a:p>
        </p:txBody>
      </p:sp>
    </p:spTree>
    <p:extLst>
      <p:ext uri="{BB962C8B-B14F-4D97-AF65-F5344CB8AC3E}">
        <p14:creationId xmlns:p14="http://schemas.microsoft.com/office/powerpoint/2010/main" val="1932413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kern="100" baseline="0" dirty="0">
                <a:solidFill>
                  <a:srgbClr val="0F4761"/>
                </a:solidFill>
                <a:latin typeface="Times New Roman" panose="02020603050405020304" pitchFamily="18" charset="0"/>
              </a:rPr>
              <a:t>For example, a company might need specialized skills for a specific job role or sector. Autonomous VET institutions can quickly tailor courses, workshops, and certifications, providing targeted training that directly benefits the private sector partner.</a:t>
            </a:r>
          </a:p>
          <a:p>
            <a:endParaRPr lang="fi-FI" dirty="0"/>
          </a:p>
          <a:p>
            <a:r>
              <a:rPr lang="en-US" b="0" i="0" u="none" strike="noStrike" kern="100" baseline="0" dirty="0">
                <a:solidFill>
                  <a:srgbClr val="0F4761"/>
                </a:solidFill>
                <a:latin typeface="Times New Roman" panose="02020603050405020304" pitchFamily="18" charset="0"/>
              </a:rPr>
              <a:t>This creates stronger alignment between the institution’s offerings and the employer’s hiring needs, leading to better outcomes for both parties.</a:t>
            </a:r>
            <a:endParaRPr lang="fi-FI" dirty="0"/>
          </a:p>
        </p:txBody>
      </p:sp>
      <p:sp>
        <p:nvSpPr>
          <p:cNvPr id="4" name="Dian numeron paikkamerkki 3"/>
          <p:cNvSpPr>
            <a:spLocks noGrp="1"/>
          </p:cNvSpPr>
          <p:nvPr>
            <p:ph type="sldNum" sz="quarter" idx="5"/>
          </p:nvPr>
        </p:nvSpPr>
        <p:spPr/>
        <p:txBody>
          <a:bodyPr/>
          <a:lstStyle/>
          <a:p>
            <a:fld id="{3AF74DCB-8EAF-47BC-ABEF-AE30C55AB123}" type="slidenum">
              <a:rPr lang="fi-FI" smtClean="0"/>
              <a:t>5</a:t>
            </a:fld>
            <a:endParaRPr lang="fi-FI"/>
          </a:p>
        </p:txBody>
      </p:sp>
    </p:spTree>
    <p:extLst>
      <p:ext uri="{BB962C8B-B14F-4D97-AF65-F5344CB8AC3E}">
        <p14:creationId xmlns:p14="http://schemas.microsoft.com/office/powerpoint/2010/main" val="3310572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81b3a7bbb6_0_0:notes"/>
          <p:cNvSpPr>
            <a:spLocks noGrp="1" noRot="1" noChangeAspect="1"/>
          </p:cNvSpPr>
          <p:nvPr>
            <p:ph type="sldImg" idx="2"/>
          </p:nvPr>
        </p:nvSpPr>
        <p:spPr>
          <a:xfrm>
            <a:off x="-252413" y="685800"/>
            <a:ext cx="6092826"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81b3a7bbb6_0_0:notes"/>
          <p:cNvSpPr txBox="1">
            <a:spLocks noGrp="1"/>
          </p:cNvSpPr>
          <p:nvPr>
            <p:ph type="body" idx="1"/>
          </p:nvPr>
        </p:nvSpPr>
        <p:spPr>
          <a:xfrm>
            <a:off x="369711" y="4343400"/>
            <a:ext cx="6065100" cy="411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52" name="Google Shape;152;g281b3a7bbb6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1913625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9" descr="Background pattern&#10;&#10;Description automatically generated"/>
          <p:cNvPicPr preferRelativeResize="0"/>
          <p:nvPr/>
        </p:nvPicPr>
        <p:blipFill rotWithShape="1">
          <a:blip r:embed="rId2">
            <a:alphaModFix/>
          </a:blip>
          <a:srcRect/>
          <a:stretch/>
        </p:blipFill>
        <p:spPr>
          <a:xfrm>
            <a:off x="3680" y="9660"/>
            <a:ext cx="12183052" cy="6859588"/>
          </a:xfrm>
          <a:prstGeom prst="rect">
            <a:avLst/>
          </a:prstGeom>
          <a:noFill/>
          <a:ln>
            <a:noFill/>
          </a:ln>
        </p:spPr>
      </p:pic>
      <p:sp>
        <p:nvSpPr>
          <p:cNvPr id="18" name="Google Shape;18;p9"/>
          <p:cNvSpPr txBox="1">
            <a:spLocks noGrp="1"/>
          </p:cNvSpPr>
          <p:nvPr>
            <p:ph type="ctrTitle"/>
          </p:nvPr>
        </p:nvSpPr>
        <p:spPr>
          <a:xfrm>
            <a:off x="3037398" y="2299416"/>
            <a:ext cx="5621572" cy="2388153"/>
          </a:xfrm>
          <a:prstGeom prst="rect">
            <a:avLst/>
          </a:prstGeom>
          <a:noFill/>
          <a:ln>
            <a:noFill/>
          </a:ln>
        </p:spPr>
        <p:txBody>
          <a:bodyPr spcFirstLastPara="1" wrap="square" lIns="91425" tIns="45700" rIns="91425" bIns="45700" anchor="b" anchorCtr="0">
            <a:noAutofit/>
          </a:bodyPr>
          <a:lstStyle>
            <a:lvl1pPr lvl="0" algn="ctr">
              <a:lnSpc>
                <a:spcPct val="150000"/>
              </a:lnSpc>
              <a:spcBef>
                <a:spcPts val="0"/>
              </a:spcBef>
              <a:spcAft>
                <a:spcPts val="0"/>
              </a:spcAft>
              <a:buClr>
                <a:srgbClr val="003580"/>
              </a:buClr>
              <a:buSzPts val="2800"/>
              <a:buFont typeface="Open Sans ExtraBold"/>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9" name="Google Shape;19;p9"/>
          <p:cNvPicPr preferRelativeResize="0"/>
          <p:nvPr/>
        </p:nvPicPr>
        <p:blipFill rotWithShape="1">
          <a:blip r:embed="rId3">
            <a:alphaModFix/>
          </a:blip>
          <a:srcRect/>
          <a:stretch/>
        </p:blipFill>
        <p:spPr>
          <a:xfrm>
            <a:off x="334963" y="6434314"/>
            <a:ext cx="693200" cy="293917"/>
          </a:xfrm>
          <a:prstGeom prst="rect">
            <a:avLst/>
          </a:prstGeom>
          <a:noFill/>
          <a:ln>
            <a:noFill/>
          </a:ln>
        </p:spPr>
      </p:pic>
      <p:sp>
        <p:nvSpPr>
          <p:cNvPr id="20" name="Google Shape;20;p9"/>
          <p:cNvSpPr txBox="1">
            <a:spLocks noGrp="1"/>
          </p:cNvSpPr>
          <p:nvPr>
            <p:ph type="ftr" idx="11"/>
          </p:nvPr>
        </p:nvSpPr>
        <p:spPr>
          <a:xfrm>
            <a:off x="4038074" y="6463411"/>
            <a:ext cx="4114264" cy="36521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000" b="0" i="0">
                <a:solidFill>
                  <a:schemeClr val="lt1"/>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sldNum" idx="12"/>
          </p:nvPr>
        </p:nvSpPr>
        <p:spPr>
          <a:xfrm>
            <a:off x="9214207" y="6456285"/>
            <a:ext cx="2742843" cy="36521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b="1" i="0" u="none" strike="noStrike" cap="none">
                <a:solidFill>
                  <a:schemeClr val="lt1"/>
                </a:solidFill>
                <a:latin typeface="Open Sans"/>
                <a:ea typeface="Open Sans"/>
                <a:cs typeface="Open Sans"/>
                <a:sym typeface="Open Sans"/>
              </a:defRPr>
            </a:lvl1pPr>
            <a:lvl2pPr marL="0" lvl="1" indent="0" algn="r">
              <a:spcBef>
                <a:spcPts val="0"/>
              </a:spcBef>
              <a:buNone/>
              <a:defRPr sz="1400" b="1" i="0" u="none" strike="noStrike" cap="none">
                <a:solidFill>
                  <a:schemeClr val="lt1"/>
                </a:solidFill>
                <a:latin typeface="Open Sans"/>
                <a:ea typeface="Open Sans"/>
                <a:cs typeface="Open Sans"/>
                <a:sym typeface="Open Sans"/>
              </a:defRPr>
            </a:lvl2pPr>
            <a:lvl3pPr marL="0" lvl="2" indent="0" algn="r">
              <a:spcBef>
                <a:spcPts val="0"/>
              </a:spcBef>
              <a:buNone/>
              <a:defRPr sz="1400" b="1" i="0" u="none" strike="noStrike" cap="none">
                <a:solidFill>
                  <a:schemeClr val="lt1"/>
                </a:solidFill>
                <a:latin typeface="Open Sans"/>
                <a:ea typeface="Open Sans"/>
                <a:cs typeface="Open Sans"/>
                <a:sym typeface="Open Sans"/>
              </a:defRPr>
            </a:lvl3pPr>
            <a:lvl4pPr marL="0" lvl="3" indent="0" algn="r">
              <a:spcBef>
                <a:spcPts val="0"/>
              </a:spcBef>
              <a:buNone/>
              <a:defRPr sz="1400" b="1" i="0" u="none" strike="noStrike" cap="none">
                <a:solidFill>
                  <a:schemeClr val="lt1"/>
                </a:solidFill>
                <a:latin typeface="Open Sans"/>
                <a:ea typeface="Open Sans"/>
                <a:cs typeface="Open Sans"/>
                <a:sym typeface="Open Sans"/>
              </a:defRPr>
            </a:lvl4pPr>
            <a:lvl5pPr marL="0" lvl="4" indent="0" algn="r">
              <a:spcBef>
                <a:spcPts val="0"/>
              </a:spcBef>
              <a:buNone/>
              <a:defRPr sz="1400" b="1" i="0" u="none" strike="noStrike" cap="none">
                <a:solidFill>
                  <a:schemeClr val="lt1"/>
                </a:solidFill>
                <a:latin typeface="Open Sans"/>
                <a:ea typeface="Open Sans"/>
                <a:cs typeface="Open Sans"/>
                <a:sym typeface="Open Sans"/>
              </a:defRPr>
            </a:lvl5pPr>
            <a:lvl6pPr marL="0" lvl="5" indent="0" algn="r">
              <a:spcBef>
                <a:spcPts val="0"/>
              </a:spcBef>
              <a:buNone/>
              <a:defRPr sz="1400" b="1" i="0" u="none" strike="noStrike" cap="none">
                <a:solidFill>
                  <a:schemeClr val="lt1"/>
                </a:solidFill>
                <a:latin typeface="Open Sans"/>
                <a:ea typeface="Open Sans"/>
                <a:cs typeface="Open Sans"/>
                <a:sym typeface="Open Sans"/>
              </a:defRPr>
            </a:lvl6pPr>
            <a:lvl7pPr marL="0" lvl="6" indent="0" algn="r">
              <a:spcBef>
                <a:spcPts val="0"/>
              </a:spcBef>
              <a:buNone/>
              <a:defRPr sz="1400" b="1" i="0" u="none" strike="noStrike" cap="none">
                <a:solidFill>
                  <a:schemeClr val="lt1"/>
                </a:solidFill>
                <a:latin typeface="Open Sans"/>
                <a:ea typeface="Open Sans"/>
                <a:cs typeface="Open Sans"/>
                <a:sym typeface="Open Sans"/>
              </a:defRPr>
            </a:lvl7pPr>
            <a:lvl8pPr marL="0" lvl="7" indent="0" algn="r">
              <a:spcBef>
                <a:spcPts val="0"/>
              </a:spcBef>
              <a:buNone/>
              <a:defRPr sz="1400" b="1" i="0" u="none" strike="noStrike" cap="none">
                <a:solidFill>
                  <a:schemeClr val="lt1"/>
                </a:solidFill>
                <a:latin typeface="Open Sans"/>
                <a:ea typeface="Open Sans"/>
                <a:cs typeface="Open Sans"/>
                <a:sym typeface="Open Sans"/>
              </a:defRPr>
            </a:lvl8pPr>
            <a:lvl9pPr marL="0" lvl="8" indent="0" algn="r">
              <a:spcBef>
                <a:spcPts val="0"/>
              </a:spcBef>
              <a:buNone/>
              <a:defRPr sz="1400" b="1"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5"/>
        <p:cNvGrpSpPr/>
        <p:nvPr/>
      </p:nvGrpSpPr>
      <p:grpSpPr>
        <a:xfrm>
          <a:off x="0" y="0"/>
          <a:ext cx="0" cy="0"/>
          <a:chOff x="0" y="0"/>
          <a:chExt cx="0" cy="0"/>
        </a:xfrm>
      </p:grpSpPr>
      <p:sp>
        <p:nvSpPr>
          <p:cNvPr id="76" name="Google Shape;76;p32"/>
          <p:cNvSpPr txBox="1">
            <a:spLocks noGrp="1"/>
          </p:cNvSpPr>
          <p:nvPr>
            <p:ph type="body" idx="1"/>
          </p:nvPr>
        </p:nvSpPr>
        <p:spPr>
          <a:xfrm>
            <a:off x="334963" y="1616487"/>
            <a:ext cx="11520487" cy="4561907"/>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1000"/>
              </a:spcBef>
              <a:spcAft>
                <a:spcPts val="0"/>
              </a:spcAft>
              <a:buClr>
                <a:schemeClr val="dk1"/>
              </a:buClr>
              <a:buSzPts val="1400"/>
              <a:buChar char="•"/>
              <a:defRPr sz="1400" b="0" i="0">
                <a:latin typeface="Open Sans"/>
                <a:ea typeface="Open Sans"/>
                <a:cs typeface="Open Sans"/>
                <a:sym typeface="Open Sans"/>
              </a:defRPr>
            </a:lvl1pPr>
            <a:lvl2pPr marL="914400" lvl="1" indent="-355600" algn="l">
              <a:lnSpc>
                <a:spcPct val="90000"/>
              </a:lnSpc>
              <a:spcBef>
                <a:spcPts val="500"/>
              </a:spcBef>
              <a:spcAft>
                <a:spcPts val="0"/>
              </a:spcAft>
              <a:buClr>
                <a:srgbClr val="003580"/>
              </a:buClr>
              <a:buSzPts val="2000"/>
              <a:buChar char="•"/>
              <a:defRPr sz="2000" b="1" i="0">
                <a:latin typeface="Open Sans ExtraBold"/>
                <a:ea typeface="Open Sans ExtraBold"/>
                <a:cs typeface="Open Sans ExtraBold"/>
                <a:sym typeface="Open Sans ExtraBold"/>
              </a:defRPr>
            </a:lvl2pPr>
            <a:lvl3pPr marL="1371600" lvl="2" indent="-342900" algn="l">
              <a:lnSpc>
                <a:spcPct val="90000"/>
              </a:lnSpc>
              <a:spcBef>
                <a:spcPts val="500"/>
              </a:spcBef>
              <a:spcAft>
                <a:spcPts val="0"/>
              </a:spcAft>
              <a:buClr>
                <a:schemeClr val="dk1"/>
              </a:buClr>
              <a:buSzPts val="1800"/>
              <a:buChar char="•"/>
              <a:defRPr sz="1800" b="0" i="0">
                <a:solidFill>
                  <a:schemeClr val="dk1"/>
                </a:solidFill>
                <a:latin typeface="Open Sans"/>
                <a:ea typeface="Open Sans"/>
                <a:cs typeface="Open Sans"/>
                <a:sym typeface="Open Sans"/>
              </a:defRPr>
            </a:lvl3pPr>
            <a:lvl4pPr marL="1828800" lvl="3" indent="-317500" algn="l">
              <a:lnSpc>
                <a:spcPct val="90000"/>
              </a:lnSpc>
              <a:spcBef>
                <a:spcPts val="500"/>
              </a:spcBef>
              <a:spcAft>
                <a:spcPts val="0"/>
              </a:spcAft>
              <a:buClr>
                <a:schemeClr val="dk1"/>
              </a:buClr>
              <a:buSzPts val="1400"/>
              <a:buChar char="•"/>
              <a:defRPr sz="1400" b="0" i="0">
                <a:latin typeface="Open Sans"/>
                <a:ea typeface="Open Sans"/>
                <a:cs typeface="Open Sans"/>
                <a:sym typeface="Open Sans"/>
              </a:defRPr>
            </a:lvl4pPr>
            <a:lvl5pPr marL="2286000" lvl="4" indent="-317500" algn="l">
              <a:lnSpc>
                <a:spcPct val="90000"/>
              </a:lnSpc>
              <a:spcBef>
                <a:spcPts val="500"/>
              </a:spcBef>
              <a:spcAft>
                <a:spcPts val="0"/>
              </a:spcAft>
              <a:buClr>
                <a:schemeClr val="dk1"/>
              </a:buClr>
              <a:buSzPts val="1400"/>
              <a:buChar char="•"/>
              <a:defRPr sz="1400"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2"/>
          <p:cNvSpPr txBox="1">
            <a:spLocks noGrp="1"/>
          </p:cNvSpPr>
          <p:nvPr>
            <p:ph type="body" idx="2"/>
          </p:nvPr>
        </p:nvSpPr>
        <p:spPr>
          <a:xfrm>
            <a:off x="334963" y="1001936"/>
            <a:ext cx="11520487" cy="3175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0"/>
              </a:spcBef>
              <a:spcAft>
                <a:spcPts val="0"/>
              </a:spcAft>
              <a:buClr>
                <a:schemeClr val="dk1"/>
              </a:buClr>
              <a:buSzPts val="2400"/>
              <a:buNone/>
              <a:defRPr sz="2400" b="0" i="0">
                <a:solidFill>
                  <a:schemeClr val="dk1"/>
                </a:solidFill>
                <a:latin typeface="Open Sans"/>
                <a:ea typeface="Open Sans"/>
                <a:cs typeface="Open Sans"/>
                <a:sym typeface="Open Sans"/>
              </a:defRPr>
            </a:lvl1pPr>
            <a:lvl2pPr marL="914400" lvl="1" indent="-228600" algn="l">
              <a:lnSpc>
                <a:spcPct val="90000"/>
              </a:lnSpc>
              <a:spcBef>
                <a:spcPts val="0"/>
              </a:spcBef>
              <a:spcAft>
                <a:spcPts val="0"/>
              </a:spcAft>
              <a:buClr>
                <a:schemeClr val="accent4"/>
              </a:buClr>
              <a:buSzPts val="2800"/>
              <a:buNone/>
              <a:defRPr sz="2800" b="0">
                <a:solidFill>
                  <a:schemeClr val="accent4"/>
                </a:solidFill>
                <a:latin typeface="Calibri"/>
                <a:ea typeface="Calibri"/>
                <a:cs typeface="Calibri"/>
                <a:sym typeface="Calibri"/>
              </a:defRPr>
            </a:lvl2pPr>
            <a:lvl3pPr marL="1371600" lvl="2" indent="-228600" algn="l">
              <a:lnSpc>
                <a:spcPct val="90000"/>
              </a:lnSpc>
              <a:spcBef>
                <a:spcPts val="0"/>
              </a:spcBef>
              <a:spcAft>
                <a:spcPts val="0"/>
              </a:spcAft>
              <a:buClr>
                <a:schemeClr val="accent4"/>
              </a:buClr>
              <a:buSzPts val="2800"/>
              <a:buNone/>
              <a:defRPr sz="2800" b="0">
                <a:solidFill>
                  <a:schemeClr val="accent4"/>
                </a:solidFill>
                <a:latin typeface="Calibri"/>
                <a:ea typeface="Calibri"/>
                <a:cs typeface="Calibri"/>
                <a:sym typeface="Calibri"/>
              </a:defRPr>
            </a:lvl3pPr>
            <a:lvl4pPr marL="1828800" lvl="3" indent="-228600" algn="l">
              <a:lnSpc>
                <a:spcPct val="90000"/>
              </a:lnSpc>
              <a:spcBef>
                <a:spcPts val="0"/>
              </a:spcBef>
              <a:spcAft>
                <a:spcPts val="0"/>
              </a:spcAft>
              <a:buClr>
                <a:schemeClr val="accent4"/>
              </a:buClr>
              <a:buSzPts val="2800"/>
              <a:buNone/>
              <a:defRPr sz="2800" b="0">
                <a:solidFill>
                  <a:schemeClr val="accent4"/>
                </a:solidFill>
                <a:latin typeface="Calibri"/>
                <a:ea typeface="Calibri"/>
                <a:cs typeface="Calibri"/>
                <a:sym typeface="Calibri"/>
              </a:defRPr>
            </a:lvl4pPr>
            <a:lvl5pPr marL="2286000" lvl="4" indent="-228600" algn="l">
              <a:lnSpc>
                <a:spcPct val="90000"/>
              </a:lnSpc>
              <a:spcBef>
                <a:spcPts val="0"/>
              </a:spcBef>
              <a:spcAft>
                <a:spcPts val="0"/>
              </a:spcAft>
              <a:buClr>
                <a:schemeClr val="accent4"/>
              </a:buClr>
              <a:buSzPts val="2800"/>
              <a:buNone/>
              <a:defRPr sz="2800" b="0">
                <a:solidFill>
                  <a:schemeClr val="accent4"/>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2"/>
          <p:cNvSpPr txBox="1">
            <a:spLocks noGrp="1"/>
          </p:cNvSpPr>
          <p:nvPr>
            <p:ph type="sldNum" idx="12"/>
          </p:nvPr>
        </p:nvSpPr>
        <p:spPr>
          <a:xfrm>
            <a:off x="9214207" y="6456285"/>
            <a:ext cx="2742843" cy="36521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32"/>
          <p:cNvSpPr txBox="1">
            <a:spLocks noGrp="1"/>
          </p:cNvSpPr>
          <p:nvPr>
            <p:ph type="title"/>
          </p:nvPr>
        </p:nvSpPr>
        <p:spPr>
          <a:xfrm>
            <a:off x="838091" y="365210"/>
            <a:ext cx="10514231" cy="13258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580"/>
              </a:buClr>
              <a:buSzPts val="1800"/>
              <a:buFont typeface="Open Sans ExtraBol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ftr" idx="11"/>
          </p:nvPr>
        </p:nvSpPr>
        <p:spPr>
          <a:xfrm>
            <a:off x="4038074" y="6463411"/>
            <a:ext cx="4114264" cy="36521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lt1"/>
              </a:buClr>
              <a:buSzPts val="1400"/>
              <a:buFont typeface="Open Sans"/>
              <a:buNone/>
              <a:defRPr sz="1000" b="0" i="0">
                <a:solidFill>
                  <a:schemeClr val="lt1"/>
                </a:solidFill>
                <a:latin typeface="Open Sans"/>
                <a:ea typeface="Open Sans"/>
                <a:cs typeface="Open Sans"/>
                <a:sym typeface="Open Sans"/>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OC_image">
  <p:cSld name="3_TOC_image">
    <p:spTree>
      <p:nvGrpSpPr>
        <p:cNvPr id="1" name="Shape 81"/>
        <p:cNvGrpSpPr/>
        <p:nvPr/>
      </p:nvGrpSpPr>
      <p:grpSpPr>
        <a:xfrm>
          <a:off x="0" y="0"/>
          <a:ext cx="0" cy="0"/>
          <a:chOff x="0" y="0"/>
          <a:chExt cx="0" cy="0"/>
        </a:xfrm>
      </p:grpSpPr>
      <p:sp>
        <p:nvSpPr>
          <p:cNvPr id="82" name="Google Shape;82;p33"/>
          <p:cNvSpPr txBox="1">
            <a:spLocks noGrp="1"/>
          </p:cNvSpPr>
          <p:nvPr>
            <p:ph type="title"/>
          </p:nvPr>
        </p:nvSpPr>
        <p:spPr>
          <a:xfrm>
            <a:off x="767995" y="0"/>
            <a:ext cx="10666611" cy="114326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35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9214207" y="6456285"/>
            <a:ext cx="2742843" cy="36521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b="1" i="0" u="none" strike="noStrike" cap="none">
                <a:solidFill>
                  <a:srgbClr val="5D7B9A"/>
                </a:solidFill>
                <a:latin typeface="Open Sans"/>
                <a:ea typeface="Open Sans"/>
                <a:cs typeface="Open Sans"/>
                <a:sym typeface="Open Sans"/>
              </a:defRPr>
            </a:lvl1pPr>
            <a:lvl2pPr marL="0" marR="0" lvl="1" indent="0" algn="r">
              <a:spcBef>
                <a:spcPts val="0"/>
              </a:spcBef>
              <a:buNone/>
              <a:defRPr sz="1400" b="1" i="0" u="none" strike="noStrike" cap="none">
                <a:solidFill>
                  <a:srgbClr val="5D7B9A"/>
                </a:solidFill>
                <a:latin typeface="Open Sans"/>
                <a:ea typeface="Open Sans"/>
                <a:cs typeface="Open Sans"/>
                <a:sym typeface="Open Sans"/>
              </a:defRPr>
            </a:lvl2pPr>
            <a:lvl3pPr marL="0" marR="0" lvl="2" indent="0" algn="r">
              <a:spcBef>
                <a:spcPts val="0"/>
              </a:spcBef>
              <a:buNone/>
              <a:defRPr sz="1400" b="1" i="0" u="none" strike="noStrike" cap="none">
                <a:solidFill>
                  <a:srgbClr val="5D7B9A"/>
                </a:solidFill>
                <a:latin typeface="Open Sans"/>
                <a:ea typeface="Open Sans"/>
                <a:cs typeface="Open Sans"/>
                <a:sym typeface="Open Sans"/>
              </a:defRPr>
            </a:lvl3pPr>
            <a:lvl4pPr marL="0" marR="0" lvl="3" indent="0" algn="r">
              <a:spcBef>
                <a:spcPts val="0"/>
              </a:spcBef>
              <a:buNone/>
              <a:defRPr sz="1400" b="1" i="0" u="none" strike="noStrike" cap="none">
                <a:solidFill>
                  <a:srgbClr val="5D7B9A"/>
                </a:solidFill>
                <a:latin typeface="Open Sans"/>
                <a:ea typeface="Open Sans"/>
                <a:cs typeface="Open Sans"/>
                <a:sym typeface="Open Sans"/>
              </a:defRPr>
            </a:lvl4pPr>
            <a:lvl5pPr marL="0" marR="0" lvl="4" indent="0" algn="r">
              <a:spcBef>
                <a:spcPts val="0"/>
              </a:spcBef>
              <a:buNone/>
              <a:defRPr sz="1400" b="1" i="0" u="none" strike="noStrike" cap="none">
                <a:solidFill>
                  <a:srgbClr val="5D7B9A"/>
                </a:solidFill>
                <a:latin typeface="Open Sans"/>
                <a:ea typeface="Open Sans"/>
                <a:cs typeface="Open Sans"/>
                <a:sym typeface="Open Sans"/>
              </a:defRPr>
            </a:lvl5pPr>
            <a:lvl6pPr marL="0" marR="0" lvl="5" indent="0" algn="r">
              <a:spcBef>
                <a:spcPts val="0"/>
              </a:spcBef>
              <a:buNone/>
              <a:defRPr sz="1400" b="1" i="0" u="none" strike="noStrike" cap="none">
                <a:solidFill>
                  <a:srgbClr val="5D7B9A"/>
                </a:solidFill>
                <a:latin typeface="Open Sans"/>
                <a:ea typeface="Open Sans"/>
                <a:cs typeface="Open Sans"/>
                <a:sym typeface="Open Sans"/>
              </a:defRPr>
            </a:lvl6pPr>
            <a:lvl7pPr marL="0" marR="0" lvl="6" indent="0" algn="r">
              <a:spcBef>
                <a:spcPts val="0"/>
              </a:spcBef>
              <a:buNone/>
              <a:defRPr sz="1400" b="1" i="0" u="none" strike="noStrike" cap="none">
                <a:solidFill>
                  <a:srgbClr val="5D7B9A"/>
                </a:solidFill>
                <a:latin typeface="Open Sans"/>
                <a:ea typeface="Open Sans"/>
                <a:cs typeface="Open Sans"/>
                <a:sym typeface="Open Sans"/>
              </a:defRPr>
            </a:lvl7pPr>
            <a:lvl8pPr marL="0" marR="0" lvl="7" indent="0" algn="r">
              <a:spcBef>
                <a:spcPts val="0"/>
              </a:spcBef>
              <a:buNone/>
              <a:defRPr sz="1400" b="1" i="0" u="none" strike="noStrike" cap="none">
                <a:solidFill>
                  <a:srgbClr val="5D7B9A"/>
                </a:solidFill>
                <a:latin typeface="Open Sans"/>
                <a:ea typeface="Open Sans"/>
                <a:cs typeface="Open Sans"/>
                <a:sym typeface="Open Sans"/>
              </a:defRPr>
            </a:lvl8pPr>
            <a:lvl9pPr marL="0" marR="0" lvl="8" indent="0" algn="r">
              <a:spcBef>
                <a:spcPts val="0"/>
              </a:spcBef>
              <a:buNone/>
              <a:defRPr sz="1400" b="1" i="0" u="none" strike="noStrike" cap="none">
                <a:solidFill>
                  <a:srgbClr val="5D7B9A"/>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Otsikko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D0CD7E-586C-FC48-9207-2EB39D3E6786}"/>
              </a:ext>
            </a:extLst>
          </p:cNvPr>
          <p:cNvSpPr>
            <a:spLocks noGrp="1"/>
          </p:cNvSpPr>
          <p:nvPr>
            <p:ph type="title"/>
          </p:nvPr>
        </p:nvSpPr>
        <p:spPr/>
        <p:txBody>
          <a:bodyPr/>
          <a:lstStyle/>
          <a:p>
            <a:r>
              <a:rPr lang="fi-FI"/>
              <a:t>Muokkaa ots. perustyyl. napsautt.</a:t>
            </a:r>
          </a:p>
        </p:txBody>
      </p:sp>
      <p:sp>
        <p:nvSpPr>
          <p:cNvPr id="3" name="Tekstin paikkamerkki 2">
            <a:extLst>
              <a:ext uri="{FF2B5EF4-FFF2-40B4-BE49-F238E27FC236}">
                <a16:creationId xmlns:a16="http://schemas.microsoft.com/office/drawing/2014/main" id="{3427495B-FD33-A44E-CC16-28B5223A1F5D}"/>
              </a:ext>
            </a:extLst>
          </p:cNvPr>
          <p:cNvSpPr>
            <a:spLocks noGrp="1"/>
          </p:cNvSpPr>
          <p:nvPr>
            <p:ph type="body"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39E63FE-DB2D-80BE-6D84-7956375BDFEC}"/>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003A788A-CC3A-7E34-D623-CD03B04C5DE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43B1E05-91C8-737F-A4C1-0F921FCC3E7F}"/>
              </a:ext>
            </a:extLst>
          </p:cNvPr>
          <p:cNvSpPr>
            <a:spLocks noGrp="1"/>
          </p:cNvSpPr>
          <p:nvPr>
            <p:ph type="sldNum" sz="quarter" idx="12"/>
          </p:nvPr>
        </p:nvSpPr>
        <p:spPr/>
        <p:txBody>
          <a:bodyPr/>
          <a:lstStyle/>
          <a:p>
            <a:fld id="{F4D939E5-1E95-42C0-96BE-C47FFCF63F12}" type="slidenum">
              <a:rPr lang="fi-FI" smtClean="0"/>
              <a:t>‹№›</a:t>
            </a:fld>
            <a:endParaRPr lang="fi-FI"/>
          </a:p>
        </p:txBody>
      </p:sp>
    </p:spTree>
    <p:extLst>
      <p:ext uri="{BB962C8B-B14F-4D97-AF65-F5344CB8AC3E}">
        <p14:creationId xmlns:p14="http://schemas.microsoft.com/office/powerpoint/2010/main" val="2970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a:off x="838091" y="485029"/>
            <a:ext cx="10514231" cy="110523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3580"/>
              </a:buClr>
              <a:buSzPts val="2800"/>
              <a:buFont typeface="Open Sans ExtraBold"/>
              <a:buNone/>
              <a:defRPr sz="2800">
                <a:solidFill>
                  <a:srgbClr val="00358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2"/>
          <p:cNvSpPr txBox="1">
            <a:spLocks noGrp="1"/>
          </p:cNvSpPr>
          <p:nvPr>
            <p:ph type="body" idx="1"/>
          </p:nvPr>
        </p:nvSpPr>
        <p:spPr>
          <a:xfrm>
            <a:off x="838091" y="2011680"/>
            <a:ext cx="10514231" cy="3896139"/>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rgbClr val="003580"/>
              </a:buClr>
              <a:buSzPts val="1800"/>
              <a:buChar char="•"/>
              <a:defRPr sz="18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3"/>
        <p:cNvGrpSpPr/>
        <p:nvPr/>
      </p:nvGrpSpPr>
      <p:grpSpPr>
        <a:xfrm>
          <a:off x="0" y="0"/>
          <a:ext cx="0" cy="0"/>
          <a:chOff x="0" y="0"/>
          <a:chExt cx="0" cy="0"/>
        </a:xfrm>
      </p:grpSpPr>
      <p:sp>
        <p:nvSpPr>
          <p:cNvPr id="104" name="Google Shape;104;p14"/>
          <p:cNvSpPr txBox="1">
            <a:spLocks noGrp="1"/>
          </p:cNvSpPr>
          <p:nvPr>
            <p:ph type="title"/>
          </p:nvPr>
        </p:nvSpPr>
        <p:spPr>
          <a:xfrm>
            <a:off x="831742" y="2108840"/>
            <a:ext cx="10514231" cy="15005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3580"/>
              </a:buClr>
              <a:buSzPts val="4000"/>
              <a:buFont typeface="Open Sans ExtraBold"/>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4"/>
          <p:cNvSpPr txBox="1">
            <a:spLocks noGrp="1"/>
          </p:cNvSpPr>
          <p:nvPr>
            <p:ph type="body" idx="1"/>
          </p:nvPr>
        </p:nvSpPr>
        <p:spPr>
          <a:xfrm>
            <a:off x="831742" y="3636370"/>
            <a:ext cx="10514231" cy="150053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839679" y="365210"/>
            <a:ext cx="10514231" cy="132587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35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5"/>
          <p:cNvSpPr txBox="1">
            <a:spLocks noGrp="1"/>
          </p:cNvSpPr>
          <p:nvPr>
            <p:ph type="body" idx="1"/>
          </p:nvPr>
        </p:nvSpPr>
        <p:spPr>
          <a:xfrm>
            <a:off x="839679" y="1681552"/>
            <a:ext cx="5157116" cy="82410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rgbClr val="003580"/>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15"/>
          <p:cNvSpPr txBox="1">
            <a:spLocks noGrp="1"/>
          </p:cNvSpPr>
          <p:nvPr>
            <p:ph type="body" idx="2"/>
          </p:nvPr>
        </p:nvSpPr>
        <p:spPr>
          <a:xfrm>
            <a:off x="839679" y="2505655"/>
            <a:ext cx="5157116" cy="3685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3580"/>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5"/>
          <p:cNvSpPr txBox="1">
            <a:spLocks noGrp="1"/>
          </p:cNvSpPr>
          <p:nvPr>
            <p:ph type="body" idx="3"/>
          </p:nvPr>
        </p:nvSpPr>
        <p:spPr>
          <a:xfrm>
            <a:off x="6171397" y="1681552"/>
            <a:ext cx="5182513" cy="82410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rgbClr val="003580"/>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1" name="Google Shape;111;p15"/>
          <p:cNvSpPr txBox="1">
            <a:spLocks noGrp="1"/>
          </p:cNvSpPr>
          <p:nvPr>
            <p:ph type="body" idx="4"/>
          </p:nvPr>
        </p:nvSpPr>
        <p:spPr>
          <a:xfrm>
            <a:off x="6171397" y="2505655"/>
            <a:ext cx="5182513" cy="3685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3580"/>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838091" y="365210"/>
            <a:ext cx="10514231" cy="132587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35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4"/>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839679" y="457306"/>
            <a:ext cx="3931725" cy="160057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3580"/>
              </a:buClr>
              <a:buSzPts val="2800"/>
              <a:buFont typeface="Open Sans ExtraBold"/>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5182513" y="987654"/>
            <a:ext cx="6171397" cy="487475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55600" algn="l">
              <a:lnSpc>
                <a:spcPct val="90000"/>
              </a:lnSpc>
              <a:spcBef>
                <a:spcPts val="500"/>
              </a:spcBef>
              <a:spcAft>
                <a:spcPts val="0"/>
              </a:spcAft>
              <a:buClr>
                <a:srgbClr val="003580"/>
              </a:buClr>
              <a:buSzPts val="2000"/>
              <a:buChar char="•"/>
              <a:defRPr sz="20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8" name="Google Shape;118;p18"/>
          <p:cNvSpPr txBox="1">
            <a:spLocks noGrp="1"/>
          </p:cNvSpPr>
          <p:nvPr>
            <p:ph type="body" idx="2"/>
          </p:nvPr>
        </p:nvSpPr>
        <p:spPr>
          <a:xfrm>
            <a:off x="839679" y="2361537"/>
            <a:ext cx="3931725" cy="350881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003580"/>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679" y="457306"/>
            <a:ext cx="3931725" cy="160057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3580"/>
              </a:buClr>
              <a:buSzPts val="2800"/>
              <a:buFont typeface="Open Sans ExtraBold"/>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a:spLocks noGrp="1"/>
          </p:cNvSpPr>
          <p:nvPr>
            <p:ph type="pic" idx="2"/>
          </p:nvPr>
        </p:nvSpPr>
        <p:spPr>
          <a:xfrm>
            <a:off x="5182513" y="987654"/>
            <a:ext cx="6171397" cy="4874754"/>
          </a:xfrm>
          <a:prstGeom prst="rect">
            <a:avLst/>
          </a:prstGeom>
          <a:noFill/>
          <a:ln>
            <a:noFill/>
          </a:ln>
        </p:spPr>
      </p:sp>
      <p:sp>
        <p:nvSpPr>
          <p:cNvPr id="122" name="Google Shape;122;p19"/>
          <p:cNvSpPr txBox="1">
            <a:spLocks noGrp="1"/>
          </p:cNvSpPr>
          <p:nvPr>
            <p:ph type="body" idx="1"/>
          </p:nvPr>
        </p:nvSpPr>
        <p:spPr>
          <a:xfrm>
            <a:off x="839679" y="2441050"/>
            <a:ext cx="3931725" cy="342929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003580"/>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831742" y="2108840"/>
            <a:ext cx="10514231" cy="15005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3580"/>
              </a:buClr>
              <a:buSzPts val="4400"/>
              <a:buFont typeface="Open Sans ExtraBold"/>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831742" y="3636370"/>
            <a:ext cx="10514231" cy="150053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3"/>
          <p:cNvSpPr txBox="1">
            <a:spLocks noGrp="1"/>
          </p:cNvSpPr>
          <p:nvPr>
            <p:ph type="ftr" idx="11"/>
          </p:nvPr>
        </p:nvSpPr>
        <p:spPr>
          <a:xfrm>
            <a:off x="4038074" y="6463411"/>
            <a:ext cx="4114264" cy="36521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000" b="0" i="0">
                <a:solidFill>
                  <a:schemeClr val="lt1"/>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3"/>
          <p:cNvSpPr txBox="1">
            <a:spLocks noGrp="1"/>
          </p:cNvSpPr>
          <p:nvPr>
            <p:ph type="sldNum" idx="12"/>
          </p:nvPr>
        </p:nvSpPr>
        <p:spPr>
          <a:xfrm>
            <a:off x="9214207" y="6456285"/>
            <a:ext cx="2742843" cy="36521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b="1" i="0" u="none" strike="noStrike" cap="none">
                <a:solidFill>
                  <a:schemeClr val="lt1"/>
                </a:solidFill>
                <a:latin typeface="Open Sans"/>
                <a:ea typeface="Open Sans"/>
                <a:cs typeface="Open Sans"/>
                <a:sym typeface="Open Sans"/>
              </a:defRPr>
            </a:lvl1pPr>
            <a:lvl2pPr marL="0" lvl="1" indent="0" algn="r">
              <a:spcBef>
                <a:spcPts val="0"/>
              </a:spcBef>
              <a:buNone/>
              <a:defRPr sz="1400" b="1" i="0" u="none" strike="noStrike" cap="none">
                <a:solidFill>
                  <a:schemeClr val="lt1"/>
                </a:solidFill>
                <a:latin typeface="Open Sans"/>
                <a:ea typeface="Open Sans"/>
                <a:cs typeface="Open Sans"/>
                <a:sym typeface="Open Sans"/>
              </a:defRPr>
            </a:lvl2pPr>
            <a:lvl3pPr marL="0" lvl="2" indent="0" algn="r">
              <a:spcBef>
                <a:spcPts val="0"/>
              </a:spcBef>
              <a:buNone/>
              <a:defRPr sz="1400" b="1" i="0" u="none" strike="noStrike" cap="none">
                <a:solidFill>
                  <a:schemeClr val="lt1"/>
                </a:solidFill>
                <a:latin typeface="Open Sans"/>
                <a:ea typeface="Open Sans"/>
                <a:cs typeface="Open Sans"/>
                <a:sym typeface="Open Sans"/>
              </a:defRPr>
            </a:lvl3pPr>
            <a:lvl4pPr marL="0" lvl="3" indent="0" algn="r">
              <a:spcBef>
                <a:spcPts val="0"/>
              </a:spcBef>
              <a:buNone/>
              <a:defRPr sz="1400" b="1" i="0" u="none" strike="noStrike" cap="none">
                <a:solidFill>
                  <a:schemeClr val="lt1"/>
                </a:solidFill>
                <a:latin typeface="Open Sans"/>
                <a:ea typeface="Open Sans"/>
                <a:cs typeface="Open Sans"/>
                <a:sym typeface="Open Sans"/>
              </a:defRPr>
            </a:lvl4pPr>
            <a:lvl5pPr marL="0" lvl="4" indent="0" algn="r">
              <a:spcBef>
                <a:spcPts val="0"/>
              </a:spcBef>
              <a:buNone/>
              <a:defRPr sz="1400" b="1" i="0" u="none" strike="noStrike" cap="none">
                <a:solidFill>
                  <a:schemeClr val="lt1"/>
                </a:solidFill>
                <a:latin typeface="Open Sans"/>
                <a:ea typeface="Open Sans"/>
                <a:cs typeface="Open Sans"/>
                <a:sym typeface="Open Sans"/>
              </a:defRPr>
            </a:lvl5pPr>
            <a:lvl6pPr marL="0" lvl="5" indent="0" algn="r">
              <a:spcBef>
                <a:spcPts val="0"/>
              </a:spcBef>
              <a:buNone/>
              <a:defRPr sz="1400" b="1" i="0" u="none" strike="noStrike" cap="none">
                <a:solidFill>
                  <a:schemeClr val="lt1"/>
                </a:solidFill>
                <a:latin typeface="Open Sans"/>
                <a:ea typeface="Open Sans"/>
                <a:cs typeface="Open Sans"/>
                <a:sym typeface="Open Sans"/>
              </a:defRPr>
            </a:lvl6pPr>
            <a:lvl7pPr marL="0" lvl="6" indent="0" algn="r">
              <a:spcBef>
                <a:spcPts val="0"/>
              </a:spcBef>
              <a:buNone/>
              <a:defRPr sz="1400" b="1" i="0" u="none" strike="noStrike" cap="none">
                <a:solidFill>
                  <a:schemeClr val="lt1"/>
                </a:solidFill>
                <a:latin typeface="Open Sans"/>
                <a:ea typeface="Open Sans"/>
                <a:cs typeface="Open Sans"/>
                <a:sym typeface="Open Sans"/>
              </a:defRPr>
            </a:lvl7pPr>
            <a:lvl8pPr marL="0" lvl="7" indent="0" algn="r">
              <a:spcBef>
                <a:spcPts val="0"/>
              </a:spcBef>
              <a:buNone/>
              <a:defRPr sz="1400" b="1" i="0" u="none" strike="noStrike" cap="none">
                <a:solidFill>
                  <a:schemeClr val="lt1"/>
                </a:solidFill>
                <a:latin typeface="Open Sans"/>
                <a:ea typeface="Open Sans"/>
                <a:cs typeface="Open Sans"/>
                <a:sym typeface="Open Sans"/>
              </a:defRPr>
            </a:lvl8pPr>
            <a:lvl9pPr marL="0" lvl="8" indent="0" algn="r">
              <a:spcBef>
                <a:spcPts val="0"/>
              </a:spcBef>
              <a:buNone/>
              <a:defRPr sz="1400" b="1"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838091" y="365210"/>
            <a:ext cx="10514231" cy="132587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35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20"/>
          <p:cNvSpPr txBox="1">
            <a:spLocks noGrp="1"/>
          </p:cNvSpPr>
          <p:nvPr>
            <p:ph type="body" idx="1"/>
          </p:nvPr>
        </p:nvSpPr>
        <p:spPr>
          <a:xfrm rot="5400000">
            <a:off x="3919034" y="-1254894"/>
            <a:ext cx="4352346" cy="1051423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3580"/>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rot="5400000">
            <a:off x="7131451" y="1957522"/>
            <a:ext cx="5813184" cy="262855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35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21"/>
          <p:cNvSpPr txBox="1">
            <a:spLocks noGrp="1"/>
          </p:cNvSpPr>
          <p:nvPr>
            <p:ph type="body" idx="1"/>
          </p:nvPr>
        </p:nvSpPr>
        <p:spPr>
          <a:xfrm rot="5400000">
            <a:off x="1798146" y="-594845"/>
            <a:ext cx="5813184" cy="77332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3580"/>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24"/>
          <p:cNvSpPr txBox="1">
            <a:spLocks noGrp="1"/>
          </p:cNvSpPr>
          <p:nvPr>
            <p:ph type="title"/>
          </p:nvPr>
        </p:nvSpPr>
        <p:spPr>
          <a:xfrm>
            <a:off x="838091" y="365210"/>
            <a:ext cx="10514231" cy="132587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35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4"/>
          <p:cNvSpPr txBox="1">
            <a:spLocks noGrp="1"/>
          </p:cNvSpPr>
          <p:nvPr>
            <p:ph type="body" idx="1"/>
          </p:nvPr>
        </p:nvSpPr>
        <p:spPr>
          <a:xfrm>
            <a:off x="838091" y="1826048"/>
            <a:ext cx="5180926" cy="4352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3580"/>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4"/>
          <p:cNvSpPr txBox="1">
            <a:spLocks noGrp="1"/>
          </p:cNvSpPr>
          <p:nvPr>
            <p:ph type="body" idx="2"/>
          </p:nvPr>
        </p:nvSpPr>
        <p:spPr>
          <a:xfrm>
            <a:off x="6171396" y="1826048"/>
            <a:ext cx="5180926" cy="4352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3580"/>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4"/>
          <p:cNvSpPr txBox="1">
            <a:spLocks noGrp="1"/>
          </p:cNvSpPr>
          <p:nvPr>
            <p:ph type="ftr" idx="11"/>
          </p:nvPr>
        </p:nvSpPr>
        <p:spPr>
          <a:xfrm>
            <a:off x="4038074" y="6463411"/>
            <a:ext cx="4114264" cy="36521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000" b="0" i="0">
                <a:solidFill>
                  <a:schemeClr val="lt1"/>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4"/>
          <p:cNvSpPr txBox="1">
            <a:spLocks noGrp="1"/>
          </p:cNvSpPr>
          <p:nvPr>
            <p:ph type="sldNum" idx="12"/>
          </p:nvPr>
        </p:nvSpPr>
        <p:spPr>
          <a:xfrm>
            <a:off x="9214207" y="6456285"/>
            <a:ext cx="2742843" cy="36521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b="1" i="0" u="none" strike="noStrike" cap="none">
                <a:solidFill>
                  <a:schemeClr val="lt1"/>
                </a:solidFill>
                <a:latin typeface="Open Sans"/>
                <a:ea typeface="Open Sans"/>
                <a:cs typeface="Open Sans"/>
                <a:sym typeface="Open Sans"/>
              </a:defRPr>
            </a:lvl1pPr>
            <a:lvl2pPr marL="0" lvl="1" indent="0" algn="r">
              <a:spcBef>
                <a:spcPts val="0"/>
              </a:spcBef>
              <a:buNone/>
              <a:defRPr sz="1400" b="1" i="0" u="none" strike="noStrike" cap="none">
                <a:solidFill>
                  <a:schemeClr val="lt1"/>
                </a:solidFill>
                <a:latin typeface="Open Sans"/>
                <a:ea typeface="Open Sans"/>
                <a:cs typeface="Open Sans"/>
                <a:sym typeface="Open Sans"/>
              </a:defRPr>
            </a:lvl2pPr>
            <a:lvl3pPr marL="0" lvl="2" indent="0" algn="r">
              <a:spcBef>
                <a:spcPts val="0"/>
              </a:spcBef>
              <a:buNone/>
              <a:defRPr sz="1400" b="1" i="0" u="none" strike="noStrike" cap="none">
                <a:solidFill>
                  <a:schemeClr val="lt1"/>
                </a:solidFill>
                <a:latin typeface="Open Sans"/>
                <a:ea typeface="Open Sans"/>
                <a:cs typeface="Open Sans"/>
                <a:sym typeface="Open Sans"/>
              </a:defRPr>
            </a:lvl3pPr>
            <a:lvl4pPr marL="0" lvl="3" indent="0" algn="r">
              <a:spcBef>
                <a:spcPts val="0"/>
              </a:spcBef>
              <a:buNone/>
              <a:defRPr sz="1400" b="1" i="0" u="none" strike="noStrike" cap="none">
                <a:solidFill>
                  <a:schemeClr val="lt1"/>
                </a:solidFill>
                <a:latin typeface="Open Sans"/>
                <a:ea typeface="Open Sans"/>
                <a:cs typeface="Open Sans"/>
                <a:sym typeface="Open Sans"/>
              </a:defRPr>
            </a:lvl4pPr>
            <a:lvl5pPr marL="0" lvl="4" indent="0" algn="r">
              <a:spcBef>
                <a:spcPts val="0"/>
              </a:spcBef>
              <a:buNone/>
              <a:defRPr sz="1400" b="1" i="0" u="none" strike="noStrike" cap="none">
                <a:solidFill>
                  <a:schemeClr val="lt1"/>
                </a:solidFill>
                <a:latin typeface="Open Sans"/>
                <a:ea typeface="Open Sans"/>
                <a:cs typeface="Open Sans"/>
                <a:sym typeface="Open Sans"/>
              </a:defRPr>
            </a:lvl5pPr>
            <a:lvl6pPr marL="0" lvl="5" indent="0" algn="r">
              <a:spcBef>
                <a:spcPts val="0"/>
              </a:spcBef>
              <a:buNone/>
              <a:defRPr sz="1400" b="1" i="0" u="none" strike="noStrike" cap="none">
                <a:solidFill>
                  <a:schemeClr val="lt1"/>
                </a:solidFill>
                <a:latin typeface="Open Sans"/>
                <a:ea typeface="Open Sans"/>
                <a:cs typeface="Open Sans"/>
                <a:sym typeface="Open Sans"/>
              </a:defRPr>
            </a:lvl6pPr>
            <a:lvl7pPr marL="0" lvl="6" indent="0" algn="r">
              <a:spcBef>
                <a:spcPts val="0"/>
              </a:spcBef>
              <a:buNone/>
              <a:defRPr sz="1400" b="1" i="0" u="none" strike="noStrike" cap="none">
                <a:solidFill>
                  <a:schemeClr val="lt1"/>
                </a:solidFill>
                <a:latin typeface="Open Sans"/>
                <a:ea typeface="Open Sans"/>
                <a:cs typeface="Open Sans"/>
                <a:sym typeface="Open Sans"/>
              </a:defRPr>
            </a:lvl7pPr>
            <a:lvl8pPr marL="0" lvl="7" indent="0" algn="r">
              <a:spcBef>
                <a:spcPts val="0"/>
              </a:spcBef>
              <a:buNone/>
              <a:defRPr sz="1400" b="1" i="0" u="none" strike="noStrike" cap="none">
                <a:solidFill>
                  <a:schemeClr val="lt1"/>
                </a:solidFill>
                <a:latin typeface="Open Sans"/>
                <a:ea typeface="Open Sans"/>
                <a:cs typeface="Open Sans"/>
                <a:sym typeface="Open Sans"/>
              </a:defRPr>
            </a:lvl8pPr>
            <a:lvl9pPr marL="0" lvl="8" indent="0" algn="r">
              <a:spcBef>
                <a:spcPts val="0"/>
              </a:spcBef>
              <a:buNone/>
              <a:defRPr sz="1400" b="1"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9679" y="365210"/>
            <a:ext cx="10514231" cy="132587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35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839679" y="1681552"/>
            <a:ext cx="5157116" cy="82410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rgbClr val="003580"/>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5"/>
          <p:cNvSpPr txBox="1">
            <a:spLocks noGrp="1"/>
          </p:cNvSpPr>
          <p:nvPr>
            <p:ph type="body" idx="2"/>
          </p:nvPr>
        </p:nvSpPr>
        <p:spPr>
          <a:xfrm>
            <a:off x="839679" y="2505655"/>
            <a:ext cx="5157116" cy="3685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3580"/>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5"/>
          <p:cNvSpPr txBox="1">
            <a:spLocks noGrp="1"/>
          </p:cNvSpPr>
          <p:nvPr>
            <p:ph type="body" idx="3"/>
          </p:nvPr>
        </p:nvSpPr>
        <p:spPr>
          <a:xfrm>
            <a:off x="6171397" y="1681552"/>
            <a:ext cx="5182513" cy="82410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rgbClr val="003580"/>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5"/>
          <p:cNvSpPr txBox="1">
            <a:spLocks noGrp="1"/>
          </p:cNvSpPr>
          <p:nvPr>
            <p:ph type="body" idx="4"/>
          </p:nvPr>
        </p:nvSpPr>
        <p:spPr>
          <a:xfrm>
            <a:off x="6171397" y="2505655"/>
            <a:ext cx="5182513" cy="3685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3580"/>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5"/>
          <p:cNvSpPr txBox="1">
            <a:spLocks noGrp="1"/>
          </p:cNvSpPr>
          <p:nvPr>
            <p:ph type="ftr" idx="11"/>
          </p:nvPr>
        </p:nvSpPr>
        <p:spPr>
          <a:xfrm>
            <a:off x="4038074" y="6463411"/>
            <a:ext cx="4114264" cy="36521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000" b="0" i="0">
                <a:solidFill>
                  <a:schemeClr val="lt1"/>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5"/>
          <p:cNvSpPr txBox="1">
            <a:spLocks noGrp="1"/>
          </p:cNvSpPr>
          <p:nvPr>
            <p:ph type="sldNum" idx="12"/>
          </p:nvPr>
        </p:nvSpPr>
        <p:spPr>
          <a:xfrm>
            <a:off x="9214207" y="6456285"/>
            <a:ext cx="2742843" cy="36521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b="1" i="0" u="none" strike="noStrike" cap="none">
                <a:solidFill>
                  <a:schemeClr val="lt1"/>
                </a:solidFill>
                <a:latin typeface="Open Sans"/>
                <a:ea typeface="Open Sans"/>
                <a:cs typeface="Open Sans"/>
                <a:sym typeface="Open Sans"/>
              </a:defRPr>
            </a:lvl1pPr>
            <a:lvl2pPr marL="0" lvl="1" indent="0" algn="r">
              <a:spcBef>
                <a:spcPts val="0"/>
              </a:spcBef>
              <a:buNone/>
              <a:defRPr sz="1400" b="1" i="0" u="none" strike="noStrike" cap="none">
                <a:solidFill>
                  <a:schemeClr val="lt1"/>
                </a:solidFill>
                <a:latin typeface="Open Sans"/>
                <a:ea typeface="Open Sans"/>
                <a:cs typeface="Open Sans"/>
                <a:sym typeface="Open Sans"/>
              </a:defRPr>
            </a:lvl2pPr>
            <a:lvl3pPr marL="0" lvl="2" indent="0" algn="r">
              <a:spcBef>
                <a:spcPts val="0"/>
              </a:spcBef>
              <a:buNone/>
              <a:defRPr sz="1400" b="1" i="0" u="none" strike="noStrike" cap="none">
                <a:solidFill>
                  <a:schemeClr val="lt1"/>
                </a:solidFill>
                <a:latin typeface="Open Sans"/>
                <a:ea typeface="Open Sans"/>
                <a:cs typeface="Open Sans"/>
                <a:sym typeface="Open Sans"/>
              </a:defRPr>
            </a:lvl3pPr>
            <a:lvl4pPr marL="0" lvl="3" indent="0" algn="r">
              <a:spcBef>
                <a:spcPts val="0"/>
              </a:spcBef>
              <a:buNone/>
              <a:defRPr sz="1400" b="1" i="0" u="none" strike="noStrike" cap="none">
                <a:solidFill>
                  <a:schemeClr val="lt1"/>
                </a:solidFill>
                <a:latin typeface="Open Sans"/>
                <a:ea typeface="Open Sans"/>
                <a:cs typeface="Open Sans"/>
                <a:sym typeface="Open Sans"/>
              </a:defRPr>
            </a:lvl4pPr>
            <a:lvl5pPr marL="0" lvl="4" indent="0" algn="r">
              <a:spcBef>
                <a:spcPts val="0"/>
              </a:spcBef>
              <a:buNone/>
              <a:defRPr sz="1400" b="1" i="0" u="none" strike="noStrike" cap="none">
                <a:solidFill>
                  <a:schemeClr val="lt1"/>
                </a:solidFill>
                <a:latin typeface="Open Sans"/>
                <a:ea typeface="Open Sans"/>
                <a:cs typeface="Open Sans"/>
                <a:sym typeface="Open Sans"/>
              </a:defRPr>
            </a:lvl5pPr>
            <a:lvl6pPr marL="0" lvl="5" indent="0" algn="r">
              <a:spcBef>
                <a:spcPts val="0"/>
              </a:spcBef>
              <a:buNone/>
              <a:defRPr sz="1400" b="1" i="0" u="none" strike="noStrike" cap="none">
                <a:solidFill>
                  <a:schemeClr val="lt1"/>
                </a:solidFill>
                <a:latin typeface="Open Sans"/>
                <a:ea typeface="Open Sans"/>
                <a:cs typeface="Open Sans"/>
                <a:sym typeface="Open Sans"/>
              </a:defRPr>
            </a:lvl6pPr>
            <a:lvl7pPr marL="0" lvl="6" indent="0" algn="r">
              <a:spcBef>
                <a:spcPts val="0"/>
              </a:spcBef>
              <a:buNone/>
              <a:defRPr sz="1400" b="1" i="0" u="none" strike="noStrike" cap="none">
                <a:solidFill>
                  <a:schemeClr val="lt1"/>
                </a:solidFill>
                <a:latin typeface="Open Sans"/>
                <a:ea typeface="Open Sans"/>
                <a:cs typeface="Open Sans"/>
                <a:sym typeface="Open Sans"/>
              </a:defRPr>
            </a:lvl7pPr>
            <a:lvl8pPr marL="0" lvl="7" indent="0" algn="r">
              <a:spcBef>
                <a:spcPts val="0"/>
              </a:spcBef>
              <a:buNone/>
              <a:defRPr sz="1400" b="1" i="0" u="none" strike="noStrike" cap="none">
                <a:solidFill>
                  <a:schemeClr val="lt1"/>
                </a:solidFill>
                <a:latin typeface="Open Sans"/>
                <a:ea typeface="Open Sans"/>
                <a:cs typeface="Open Sans"/>
                <a:sym typeface="Open Sans"/>
              </a:defRPr>
            </a:lvl8pPr>
            <a:lvl9pPr marL="0" lvl="8" indent="0" algn="r">
              <a:spcBef>
                <a:spcPts val="0"/>
              </a:spcBef>
              <a:buNone/>
              <a:defRPr sz="1400" b="1"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7"/>
          <p:cNvSpPr txBox="1">
            <a:spLocks noGrp="1"/>
          </p:cNvSpPr>
          <p:nvPr>
            <p:ph type="ftr" idx="11"/>
          </p:nvPr>
        </p:nvSpPr>
        <p:spPr>
          <a:xfrm>
            <a:off x="4038074" y="6463411"/>
            <a:ext cx="4114264" cy="36521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000" b="0" i="0">
                <a:solidFill>
                  <a:schemeClr val="lt1"/>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sldNum" idx="12"/>
          </p:nvPr>
        </p:nvSpPr>
        <p:spPr>
          <a:xfrm>
            <a:off x="9214207" y="6456285"/>
            <a:ext cx="2742843" cy="36521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b="1" i="0" u="none" strike="noStrike" cap="none">
                <a:solidFill>
                  <a:schemeClr val="lt1"/>
                </a:solidFill>
                <a:latin typeface="Open Sans"/>
                <a:ea typeface="Open Sans"/>
                <a:cs typeface="Open Sans"/>
                <a:sym typeface="Open Sans"/>
              </a:defRPr>
            </a:lvl1pPr>
            <a:lvl2pPr marL="0" lvl="1" indent="0" algn="r">
              <a:spcBef>
                <a:spcPts val="0"/>
              </a:spcBef>
              <a:buNone/>
              <a:defRPr sz="1400" b="1" i="0" u="none" strike="noStrike" cap="none">
                <a:solidFill>
                  <a:schemeClr val="lt1"/>
                </a:solidFill>
                <a:latin typeface="Open Sans"/>
                <a:ea typeface="Open Sans"/>
                <a:cs typeface="Open Sans"/>
                <a:sym typeface="Open Sans"/>
              </a:defRPr>
            </a:lvl2pPr>
            <a:lvl3pPr marL="0" lvl="2" indent="0" algn="r">
              <a:spcBef>
                <a:spcPts val="0"/>
              </a:spcBef>
              <a:buNone/>
              <a:defRPr sz="1400" b="1" i="0" u="none" strike="noStrike" cap="none">
                <a:solidFill>
                  <a:schemeClr val="lt1"/>
                </a:solidFill>
                <a:latin typeface="Open Sans"/>
                <a:ea typeface="Open Sans"/>
                <a:cs typeface="Open Sans"/>
                <a:sym typeface="Open Sans"/>
              </a:defRPr>
            </a:lvl3pPr>
            <a:lvl4pPr marL="0" lvl="3" indent="0" algn="r">
              <a:spcBef>
                <a:spcPts val="0"/>
              </a:spcBef>
              <a:buNone/>
              <a:defRPr sz="1400" b="1" i="0" u="none" strike="noStrike" cap="none">
                <a:solidFill>
                  <a:schemeClr val="lt1"/>
                </a:solidFill>
                <a:latin typeface="Open Sans"/>
                <a:ea typeface="Open Sans"/>
                <a:cs typeface="Open Sans"/>
                <a:sym typeface="Open Sans"/>
              </a:defRPr>
            </a:lvl4pPr>
            <a:lvl5pPr marL="0" lvl="4" indent="0" algn="r">
              <a:spcBef>
                <a:spcPts val="0"/>
              </a:spcBef>
              <a:buNone/>
              <a:defRPr sz="1400" b="1" i="0" u="none" strike="noStrike" cap="none">
                <a:solidFill>
                  <a:schemeClr val="lt1"/>
                </a:solidFill>
                <a:latin typeface="Open Sans"/>
                <a:ea typeface="Open Sans"/>
                <a:cs typeface="Open Sans"/>
                <a:sym typeface="Open Sans"/>
              </a:defRPr>
            </a:lvl5pPr>
            <a:lvl6pPr marL="0" lvl="5" indent="0" algn="r">
              <a:spcBef>
                <a:spcPts val="0"/>
              </a:spcBef>
              <a:buNone/>
              <a:defRPr sz="1400" b="1" i="0" u="none" strike="noStrike" cap="none">
                <a:solidFill>
                  <a:schemeClr val="lt1"/>
                </a:solidFill>
                <a:latin typeface="Open Sans"/>
                <a:ea typeface="Open Sans"/>
                <a:cs typeface="Open Sans"/>
                <a:sym typeface="Open Sans"/>
              </a:defRPr>
            </a:lvl6pPr>
            <a:lvl7pPr marL="0" lvl="6" indent="0" algn="r">
              <a:spcBef>
                <a:spcPts val="0"/>
              </a:spcBef>
              <a:buNone/>
              <a:defRPr sz="1400" b="1" i="0" u="none" strike="noStrike" cap="none">
                <a:solidFill>
                  <a:schemeClr val="lt1"/>
                </a:solidFill>
                <a:latin typeface="Open Sans"/>
                <a:ea typeface="Open Sans"/>
                <a:cs typeface="Open Sans"/>
                <a:sym typeface="Open Sans"/>
              </a:defRPr>
            </a:lvl7pPr>
            <a:lvl8pPr marL="0" lvl="7" indent="0" algn="r">
              <a:spcBef>
                <a:spcPts val="0"/>
              </a:spcBef>
              <a:buNone/>
              <a:defRPr sz="1400" b="1" i="0" u="none" strike="noStrike" cap="none">
                <a:solidFill>
                  <a:schemeClr val="lt1"/>
                </a:solidFill>
                <a:latin typeface="Open Sans"/>
                <a:ea typeface="Open Sans"/>
                <a:cs typeface="Open Sans"/>
                <a:sym typeface="Open Sans"/>
              </a:defRPr>
            </a:lvl8pPr>
            <a:lvl9pPr marL="0" lvl="8" indent="0" algn="r">
              <a:spcBef>
                <a:spcPts val="0"/>
              </a:spcBef>
              <a:buNone/>
              <a:defRPr sz="1400" b="1"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839679" y="457306"/>
            <a:ext cx="3931725" cy="160057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3580"/>
              </a:buClr>
              <a:buSzPts val="2800"/>
              <a:buFont typeface="Open Sans ExtraBold"/>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8"/>
          <p:cNvSpPr txBox="1">
            <a:spLocks noGrp="1"/>
          </p:cNvSpPr>
          <p:nvPr>
            <p:ph type="body" idx="1"/>
          </p:nvPr>
        </p:nvSpPr>
        <p:spPr>
          <a:xfrm>
            <a:off x="5182513" y="987654"/>
            <a:ext cx="6171397" cy="487475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55600" algn="l">
              <a:lnSpc>
                <a:spcPct val="90000"/>
              </a:lnSpc>
              <a:spcBef>
                <a:spcPts val="500"/>
              </a:spcBef>
              <a:spcAft>
                <a:spcPts val="0"/>
              </a:spcAft>
              <a:buClr>
                <a:srgbClr val="003580"/>
              </a:buClr>
              <a:buSzPts val="2000"/>
              <a:buChar char="•"/>
              <a:defRPr sz="20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 name="Google Shape;56;p28"/>
          <p:cNvSpPr txBox="1">
            <a:spLocks noGrp="1"/>
          </p:cNvSpPr>
          <p:nvPr>
            <p:ph type="body" idx="2"/>
          </p:nvPr>
        </p:nvSpPr>
        <p:spPr>
          <a:xfrm>
            <a:off x="839679" y="2361537"/>
            <a:ext cx="3931725" cy="350881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003580"/>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28"/>
          <p:cNvSpPr txBox="1">
            <a:spLocks noGrp="1"/>
          </p:cNvSpPr>
          <p:nvPr>
            <p:ph type="ftr" idx="11"/>
          </p:nvPr>
        </p:nvSpPr>
        <p:spPr>
          <a:xfrm>
            <a:off x="4038074" y="6463411"/>
            <a:ext cx="4114264" cy="36521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000" b="0" i="0">
                <a:solidFill>
                  <a:schemeClr val="lt1"/>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8"/>
          <p:cNvSpPr txBox="1">
            <a:spLocks noGrp="1"/>
          </p:cNvSpPr>
          <p:nvPr>
            <p:ph type="sldNum" idx="12"/>
          </p:nvPr>
        </p:nvSpPr>
        <p:spPr>
          <a:xfrm>
            <a:off x="9214207" y="6456285"/>
            <a:ext cx="2742843" cy="36521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b="1" i="0" u="none" strike="noStrike" cap="none">
                <a:solidFill>
                  <a:schemeClr val="lt1"/>
                </a:solidFill>
                <a:latin typeface="Open Sans"/>
                <a:ea typeface="Open Sans"/>
                <a:cs typeface="Open Sans"/>
                <a:sym typeface="Open Sans"/>
              </a:defRPr>
            </a:lvl1pPr>
            <a:lvl2pPr marL="0" lvl="1" indent="0" algn="r">
              <a:spcBef>
                <a:spcPts val="0"/>
              </a:spcBef>
              <a:buNone/>
              <a:defRPr sz="1400" b="1" i="0" u="none" strike="noStrike" cap="none">
                <a:solidFill>
                  <a:schemeClr val="lt1"/>
                </a:solidFill>
                <a:latin typeface="Open Sans"/>
                <a:ea typeface="Open Sans"/>
                <a:cs typeface="Open Sans"/>
                <a:sym typeface="Open Sans"/>
              </a:defRPr>
            </a:lvl2pPr>
            <a:lvl3pPr marL="0" lvl="2" indent="0" algn="r">
              <a:spcBef>
                <a:spcPts val="0"/>
              </a:spcBef>
              <a:buNone/>
              <a:defRPr sz="1400" b="1" i="0" u="none" strike="noStrike" cap="none">
                <a:solidFill>
                  <a:schemeClr val="lt1"/>
                </a:solidFill>
                <a:latin typeface="Open Sans"/>
                <a:ea typeface="Open Sans"/>
                <a:cs typeface="Open Sans"/>
                <a:sym typeface="Open Sans"/>
              </a:defRPr>
            </a:lvl3pPr>
            <a:lvl4pPr marL="0" lvl="3" indent="0" algn="r">
              <a:spcBef>
                <a:spcPts val="0"/>
              </a:spcBef>
              <a:buNone/>
              <a:defRPr sz="1400" b="1" i="0" u="none" strike="noStrike" cap="none">
                <a:solidFill>
                  <a:schemeClr val="lt1"/>
                </a:solidFill>
                <a:latin typeface="Open Sans"/>
                <a:ea typeface="Open Sans"/>
                <a:cs typeface="Open Sans"/>
                <a:sym typeface="Open Sans"/>
              </a:defRPr>
            </a:lvl4pPr>
            <a:lvl5pPr marL="0" lvl="4" indent="0" algn="r">
              <a:spcBef>
                <a:spcPts val="0"/>
              </a:spcBef>
              <a:buNone/>
              <a:defRPr sz="1400" b="1" i="0" u="none" strike="noStrike" cap="none">
                <a:solidFill>
                  <a:schemeClr val="lt1"/>
                </a:solidFill>
                <a:latin typeface="Open Sans"/>
                <a:ea typeface="Open Sans"/>
                <a:cs typeface="Open Sans"/>
                <a:sym typeface="Open Sans"/>
              </a:defRPr>
            </a:lvl5pPr>
            <a:lvl6pPr marL="0" lvl="5" indent="0" algn="r">
              <a:spcBef>
                <a:spcPts val="0"/>
              </a:spcBef>
              <a:buNone/>
              <a:defRPr sz="1400" b="1" i="0" u="none" strike="noStrike" cap="none">
                <a:solidFill>
                  <a:schemeClr val="lt1"/>
                </a:solidFill>
                <a:latin typeface="Open Sans"/>
                <a:ea typeface="Open Sans"/>
                <a:cs typeface="Open Sans"/>
                <a:sym typeface="Open Sans"/>
              </a:defRPr>
            </a:lvl6pPr>
            <a:lvl7pPr marL="0" lvl="6" indent="0" algn="r">
              <a:spcBef>
                <a:spcPts val="0"/>
              </a:spcBef>
              <a:buNone/>
              <a:defRPr sz="1400" b="1" i="0" u="none" strike="noStrike" cap="none">
                <a:solidFill>
                  <a:schemeClr val="lt1"/>
                </a:solidFill>
                <a:latin typeface="Open Sans"/>
                <a:ea typeface="Open Sans"/>
                <a:cs typeface="Open Sans"/>
                <a:sym typeface="Open Sans"/>
              </a:defRPr>
            </a:lvl7pPr>
            <a:lvl8pPr marL="0" lvl="7" indent="0" algn="r">
              <a:spcBef>
                <a:spcPts val="0"/>
              </a:spcBef>
              <a:buNone/>
              <a:defRPr sz="1400" b="1" i="0" u="none" strike="noStrike" cap="none">
                <a:solidFill>
                  <a:schemeClr val="lt1"/>
                </a:solidFill>
                <a:latin typeface="Open Sans"/>
                <a:ea typeface="Open Sans"/>
                <a:cs typeface="Open Sans"/>
                <a:sym typeface="Open Sans"/>
              </a:defRPr>
            </a:lvl8pPr>
            <a:lvl9pPr marL="0" lvl="8" indent="0" algn="r">
              <a:spcBef>
                <a:spcPts val="0"/>
              </a:spcBef>
              <a:buNone/>
              <a:defRPr sz="1400" b="1"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29"/>
          <p:cNvSpPr txBox="1">
            <a:spLocks noGrp="1"/>
          </p:cNvSpPr>
          <p:nvPr>
            <p:ph type="title"/>
          </p:nvPr>
        </p:nvSpPr>
        <p:spPr>
          <a:xfrm>
            <a:off x="839679" y="457306"/>
            <a:ext cx="3931725" cy="160057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3580"/>
              </a:buClr>
              <a:buSzPts val="2800"/>
              <a:buFont typeface="Open Sans ExtraBold"/>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9"/>
          <p:cNvSpPr>
            <a:spLocks noGrp="1"/>
          </p:cNvSpPr>
          <p:nvPr>
            <p:ph type="pic" idx="2"/>
          </p:nvPr>
        </p:nvSpPr>
        <p:spPr>
          <a:xfrm>
            <a:off x="5182513" y="987654"/>
            <a:ext cx="6171397" cy="4874754"/>
          </a:xfrm>
          <a:prstGeom prst="rect">
            <a:avLst/>
          </a:prstGeom>
          <a:noFill/>
          <a:ln>
            <a:noFill/>
          </a:ln>
        </p:spPr>
      </p:sp>
      <p:sp>
        <p:nvSpPr>
          <p:cNvPr id="62" name="Google Shape;62;p29"/>
          <p:cNvSpPr txBox="1">
            <a:spLocks noGrp="1"/>
          </p:cNvSpPr>
          <p:nvPr>
            <p:ph type="body" idx="1"/>
          </p:nvPr>
        </p:nvSpPr>
        <p:spPr>
          <a:xfrm>
            <a:off x="839679" y="2441050"/>
            <a:ext cx="3931725" cy="342929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003580"/>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9"/>
          <p:cNvSpPr txBox="1">
            <a:spLocks noGrp="1"/>
          </p:cNvSpPr>
          <p:nvPr>
            <p:ph type="ftr" idx="11"/>
          </p:nvPr>
        </p:nvSpPr>
        <p:spPr>
          <a:xfrm>
            <a:off x="4038074" y="6463411"/>
            <a:ext cx="4114264" cy="36521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000" b="0" i="0">
                <a:solidFill>
                  <a:schemeClr val="lt1"/>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9214207" y="6456285"/>
            <a:ext cx="2742843" cy="36521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b="1" i="0" u="none" strike="noStrike" cap="none">
                <a:solidFill>
                  <a:schemeClr val="lt1"/>
                </a:solidFill>
                <a:latin typeface="Open Sans"/>
                <a:ea typeface="Open Sans"/>
                <a:cs typeface="Open Sans"/>
                <a:sym typeface="Open Sans"/>
              </a:defRPr>
            </a:lvl1pPr>
            <a:lvl2pPr marL="0" lvl="1" indent="0" algn="r">
              <a:spcBef>
                <a:spcPts val="0"/>
              </a:spcBef>
              <a:buNone/>
              <a:defRPr sz="1400" b="1" i="0" u="none" strike="noStrike" cap="none">
                <a:solidFill>
                  <a:schemeClr val="lt1"/>
                </a:solidFill>
                <a:latin typeface="Open Sans"/>
                <a:ea typeface="Open Sans"/>
                <a:cs typeface="Open Sans"/>
                <a:sym typeface="Open Sans"/>
              </a:defRPr>
            </a:lvl2pPr>
            <a:lvl3pPr marL="0" lvl="2" indent="0" algn="r">
              <a:spcBef>
                <a:spcPts val="0"/>
              </a:spcBef>
              <a:buNone/>
              <a:defRPr sz="1400" b="1" i="0" u="none" strike="noStrike" cap="none">
                <a:solidFill>
                  <a:schemeClr val="lt1"/>
                </a:solidFill>
                <a:latin typeface="Open Sans"/>
                <a:ea typeface="Open Sans"/>
                <a:cs typeface="Open Sans"/>
                <a:sym typeface="Open Sans"/>
              </a:defRPr>
            </a:lvl3pPr>
            <a:lvl4pPr marL="0" lvl="3" indent="0" algn="r">
              <a:spcBef>
                <a:spcPts val="0"/>
              </a:spcBef>
              <a:buNone/>
              <a:defRPr sz="1400" b="1" i="0" u="none" strike="noStrike" cap="none">
                <a:solidFill>
                  <a:schemeClr val="lt1"/>
                </a:solidFill>
                <a:latin typeface="Open Sans"/>
                <a:ea typeface="Open Sans"/>
                <a:cs typeface="Open Sans"/>
                <a:sym typeface="Open Sans"/>
              </a:defRPr>
            </a:lvl4pPr>
            <a:lvl5pPr marL="0" lvl="4" indent="0" algn="r">
              <a:spcBef>
                <a:spcPts val="0"/>
              </a:spcBef>
              <a:buNone/>
              <a:defRPr sz="1400" b="1" i="0" u="none" strike="noStrike" cap="none">
                <a:solidFill>
                  <a:schemeClr val="lt1"/>
                </a:solidFill>
                <a:latin typeface="Open Sans"/>
                <a:ea typeface="Open Sans"/>
                <a:cs typeface="Open Sans"/>
                <a:sym typeface="Open Sans"/>
              </a:defRPr>
            </a:lvl5pPr>
            <a:lvl6pPr marL="0" lvl="5" indent="0" algn="r">
              <a:spcBef>
                <a:spcPts val="0"/>
              </a:spcBef>
              <a:buNone/>
              <a:defRPr sz="1400" b="1" i="0" u="none" strike="noStrike" cap="none">
                <a:solidFill>
                  <a:schemeClr val="lt1"/>
                </a:solidFill>
                <a:latin typeface="Open Sans"/>
                <a:ea typeface="Open Sans"/>
                <a:cs typeface="Open Sans"/>
                <a:sym typeface="Open Sans"/>
              </a:defRPr>
            </a:lvl6pPr>
            <a:lvl7pPr marL="0" lvl="6" indent="0" algn="r">
              <a:spcBef>
                <a:spcPts val="0"/>
              </a:spcBef>
              <a:buNone/>
              <a:defRPr sz="1400" b="1" i="0" u="none" strike="noStrike" cap="none">
                <a:solidFill>
                  <a:schemeClr val="lt1"/>
                </a:solidFill>
                <a:latin typeface="Open Sans"/>
                <a:ea typeface="Open Sans"/>
                <a:cs typeface="Open Sans"/>
                <a:sym typeface="Open Sans"/>
              </a:defRPr>
            </a:lvl7pPr>
            <a:lvl8pPr marL="0" lvl="7" indent="0" algn="r">
              <a:spcBef>
                <a:spcPts val="0"/>
              </a:spcBef>
              <a:buNone/>
              <a:defRPr sz="1400" b="1" i="0" u="none" strike="noStrike" cap="none">
                <a:solidFill>
                  <a:schemeClr val="lt1"/>
                </a:solidFill>
                <a:latin typeface="Open Sans"/>
                <a:ea typeface="Open Sans"/>
                <a:cs typeface="Open Sans"/>
                <a:sym typeface="Open Sans"/>
              </a:defRPr>
            </a:lvl8pPr>
            <a:lvl9pPr marL="0" lvl="8" indent="0" algn="r">
              <a:spcBef>
                <a:spcPts val="0"/>
              </a:spcBef>
              <a:buNone/>
              <a:defRPr sz="1400" b="1"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8091" y="365210"/>
            <a:ext cx="10514231" cy="132587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35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txBox="1">
            <a:spLocks noGrp="1"/>
          </p:cNvSpPr>
          <p:nvPr>
            <p:ph type="body" idx="1"/>
          </p:nvPr>
        </p:nvSpPr>
        <p:spPr>
          <a:xfrm rot="5400000">
            <a:off x="3919034" y="-1254894"/>
            <a:ext cx="4352346" cy="1051423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3580"/>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0"/>
          <p:cNvSpPr txBox="1">
            <a:spLocks noGrp="1"/>
          </p:cNvSpPr>
          <p:nvPr>
            <p:ph type="ftr" idx="11"/>
          </p:nvPr>
        </p:nvSpPr>
        <p:spPr>
          <a:xfrm>
            <a:off x="4038074" y="6463411"/>
            <a:ext cx="4114264" cy="36521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000" b="0" i="0">
                <a:solidFill>
                  <a:schemeClr val="lt1"/>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0"/>
          <p:cNvSpPr txBox="1">
            <a:spLocks noGrp="1"/>
          </p:cNvSpPr>
          <p:nvPr>
            <p:ph type="sldNum" idx="12"/>
          </p:nvPr>
        </p:nvSpPr>
        <p:spPr>
          <a:xfrm>
            <a:off x="9214207" y="6456285"/>
            <a:ext cx="2742843" cy="36521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b="1" i="0" u="none" strike="noStrike" cap="none">
                <a:solidFill>
                  <a:schemeClr val="lt1"/>
                </a:solidFill>
                <a:latin typeface="Open Sans"/>
                <a:ea typeface="Open Sans"/>
                <a:cs typeface="Open Sans"/>
                <a:sym typeface="Open Sans"/>
              </a:defRPr>
            </a:lvl1pPr>
            <a:lvl2pPr marL="0" lvl="1" indent="0" algn="r">
              <a:spcBef>
                <a:spcPts val="0"/>
              </a:spcBef>
              <a:buNone/>
              <a:defRPr sz="1400" b="1" i="0" u="none" strike="noStrike" cap="none">
                <a:solidFill>
                  <a:schemeClr val="lt1"/>
                </a:solidFill>
                <a:latin typeface="Open Sans"/>
                <a:ea typeface="Open Sans"/>
                <a:cs typeface="Open Sans"/>
                <a:sym typeface="Open Sans"/>
              </a:defRPr>
            </a:lvl2pPr>
            <a:lvl3pPr marL="0" lvl="2" indent="0" algn="r">
              <a:spcBef>
                <a:spcPts val="0"/>
              </a:spcBef>
              <a:buNone/>
              <a:defRPr sz="1400" b="1" i="0" u="none" strike="noStrike" cap="none">
                <a:solidFill>
                  <a:schemeClr val="lt1"/>
                </a:solidFill>
                <a:latin typeface="Open Sans"/>
                <a:ea typeface="Open Sans"/>
                <a:cs typeface="Open Sans"/>
                <a:sym typeface="Open Sans"/>
              </a:defRPr>
            </a:lvl3pPr>
            <a:lvl4pPr marL="0" lvl="3" indent="0" algn="r">
              <a:spcBef>
                <a:spcPts val="0"/>
              </a:spcBef>
              <a:buNone/>
              <a:defRPr sz="1400" b="1" i="0" u="none" strike="noStrike" cap="none">
                <a:solidFill>
                  <a:schemeClr val="lt1"/>
                </a:solidFill>
                <a:latin typeface="Open Sans"/>
                <a:ea typeface="Open Sans"/>
                <a:cs typeface="Open Sans"/>
                <a:sym typeface="Open Sans"/>
              </a:defRPr>
            </a:lvl4pPr>
            <a:lvl5pPr marL="0" lvl="4" indent="0" algn="r">
              <a:spcBef>
                <a:spcPts val="0"/>
              </a:spcBef>
              <a:buNone/>
              <a:defRPr sz="1400" b="1" i="0" u="none" strike="noStrike" cap="none">
                <a:solidFill>
                  <a:schemeClr val="lt1"/>
                </a:solidFill>
                <a:latin typeface="Open Sans"/>
                <a:ea typeface="Open Sans"/>
                <a:cs typeface="Open Sans"/>
                <a:sym typeface="Open Sans"/>
              </a:defRPr>
            </a:lvl5pPr>
            <a:lvl6pPr marL="0" lvl="5" indent="0" algn="r">
              <a:spcBef>
                <a:spcPts val="0"/>
              </a:spcBef>
              <a:buNone/>
              <a:defRPr sz="1400" b="1" i="0" u="none" strike="noStrike" cap="none">
                <a:solidFill>
                  <a:schemeClr val="lt1"/>
                </a:solidFill>
                <a:latin typeface="Open Sans"/>
                <a:ea typeface="Open Sans"/>
                <a:cs typeface="Open Sans"/>
                <a:sym typeface="Open Sans"/>
              </a:defRPr>
            </a:lvl6pPr>
            <a:lvl7pPr marL="0" lvl="6" indent="0" algn="r">
              <a:spcBef>
                <a:spcPts val="0"/>
              </a:spcBef>
              <a:buNone/>
              <a:defRPr sz="1400" b="1" i="0" u="none" strike="noStrike" cap="none">
                <a:solidFill>
                  <a:schemeClr val="lt1"/>
                </a:solidFill>
                <a:latin typeface="Open Sans"/>
                <a:ea typeface="Open Sans"/>
                <a:cs typeface="Open Sans"/>
                <a:sym typeface="Open Sans"/>
              </a:defRPr>
            </a:lvl7pPr>
            <a:lvl8pPr marL="0" lvl="7" indent="0" algn="r">
              <a:spcBef>
                <a:spcPts val="0"/>
              </a:spcBef>
              <a:buNone/>
              <a:defRPr sz="1400" b="1" i="0" u="none" strike="noStrike" cap="none">
                <a:solidFill>
                  <a:schemeClr val="lt1"/>
                </a:solidFill>
                <a:latin typeface="Open Sans"/>
                <a:ea typeface="Open Sans"/>
                <a:cs typeface="Open Sans"/>
                <a:sym typeface="Open Sans"/>
              </a:defRPr>
            </a:lvl8pPr>
            <a:lvl9pPr marL="0" lvl="8" indent="0" algn="r">
              <a:spcBef>
                <a:spcPts val="0"/>
              </a:spcBef>
              <a:buNone/>
              <a:defRPr sz="1400" b="1"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31"/>
          <p:cNvSpPr txBox="1">
            <a:spLocks noGrp="1"/>
          </p:cNvSpPr>
          <p:nvPr>
            <p:ph type="title"/>
          </p:nvPr>
        </p:nvSpPr>
        <p:spPr>
          <a:xfrm rot="5400000">
            <a:off x="7131451" y="1957522"/>
            <a:ext cx="5813184" cy="262855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35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1"/>
          <p:cNvSpPr txBox="1">
            <a:spLocks noGrp="1"/>
          </p:cNvSpPr>
          <p:nvPr>
            <p:ph type="body" idx="1"/>
          </p:nvPr>
        </p:nvSpPr>
        <p:spPr>
          <a:xfrm rot="5400000">
            <a:off x="1798146" y="-594845"/>
            <a:ext cx="5813184" cy="77332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3580"/>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1"/>
          <p:cNvSpPr txBox="1">
            <a:spLocks noGrp="1"/>
          </p:cNvSpPr>
          <p:nvPr>
            <p:ph type="ftr" idx="11"/>
          </p:nvPr>
        </p:nvSpPr>
        <p:spPr>
          <a:xfrm>
            <a:off x="4038074" y="6463411"/>
            <a:ext cx="4114264" cy="36521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000" b="0" i="0">
                <a:solidFill>
                  <a:schemeClr val="lt1"/>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1"/>
          <p:cNvSpPr txBox="1">
            <a:spLocks noGrp="1"/>
          </p:cNvSpPr>
          <p:nvPr>
            <p:ph type="sldNum" idx="12"/>
          </p:nvPr>
        </p:nvSpPr>
        <p:spPr>
          <a:xfrm>
            <a:off x="9214207" y="6456285"/>
            <a:ext cx="2742843" cy="36521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b="1" i="0" u="none" strike="noStrike" cap="none">
                <a:solidFill>
                  <a:schemeClr val="lt1"/>
                </a:solidFill>
                <a:latin typeface="Open Sans"/>
                <a:ea typeface="Open Sans"/>
                <a:cs typeface="Open Sans"/>
                <a:sym typeface="Open Sans"/>
              </a:defRPr>
            </a:lvl1pPr>
            <a:lvl2pPr marL="0" lvl="1" indent="0" algn="r">
              <a:spcBef>
                <a:spcPts val="0"/>
              </a:spcBef>
              <a:buNone/>
              <a:defRPr sz="1400" b="1" i="0" u="none" strike="noStrike" cap="none">
                <a:solidFill>
                  <a:schemeClr val="lt1"/>
                </a:solidFill>
                <a:latin typeface="Open Sans"/>
                <a:ea typeface="Open Sans"/>
                <a:cs typeface="Open Sans"/>
                <a:sym typeface="Open Sans"/>
              </a:defRPr>
            </a:lvl2pPr>
            <a:lvl3pPr marL="0" lvl="2" indent="0" algn="r">
              <a:spcBef>
                <a:spcPts val="0"/>
              </a:spcBef>
              <a:buNone/>
              <a:defRPr sz="1400" b="1" i="0" u="none" strike="noStrike" cap="none">
                <a:solidFill>
                  <a:schemeClr val="lt1"/>
                </a:solidFill>
                <a:latin typeface="Open Sans"/>
                <a:ea typeface="Open Sans"/>
                <a:cs typeface="Open Sans"/>
                <a:sym typeface="Open Sans"/>
              </a:defRPr>
            </a:lvl3pPr>
            <a:lvl4pPr marL="0" lvl="3" indent="0" algn="r">
              <a:spcBef>
                <a:spcPts val="0"/>
              </a:spcBef>
              <a:buNone/>
              <a:defRPr sz="1400" b="1" i="0" u="none" strike="noStrike" cap="none">
                <a:solidFill>
                  <a:schemeClr val="lt1"/>
                </a:solidFill>
                <a:latin typeface="Open Sans"/>
                <a:ea typeface="Open Sans"/>
                <a:cs typeface="Open Sans"/>
                <a:sym typeface="Open Sans"/>
              </a:defRPr>
            </a:lvl4pPr>
            <a:lvl5pPr marL="0" lvl="4" indent="0" algn="r">
              <a:spcBef>
                <a:spcPts val="0"/>
              </a:spcBef>
              <a:buNone/>
              <a:defRPr sz="1400" b="1" i="0" u="none" strike="noStrike" cap="none">
                <a:solidFill>
                  <a:schemeClr val="lt1"/>
                </a:solidFill>
                <a:latin typeface="Open Sans"/>
                <a:ea typeface="Open Sans"/>
                <a:cs typeface="Open Sans"/>
                <a:sym typeface="Open Sans"/>
              </a:defRPr>
            </a:lvl5pPr>
            <a:lvl6pPr marL="0" lvl="5" indent="0" algn="r">
              <a:spcBef>
                <a:spcPts val="0"/>
              </a:spcBef>
              <a:buNone/>
              <a:defRPr sz="1400" b="1" i="0" u="none" strike="noStrike" cap="none">
                <a:solidFill>
                  <a:schemeClr val="lt1"/>
                </a:solidFill>
                <a:latin typeface="Open Sans"/>
                <a:ea typeface="Open Sans"/>
                <a:cs typeface="Open Sans"/>
                <a:sym typeface="Open Sans"/>
              </a:defRPr>
            </a:lvl6pPr>
            <a:lvl7pPr marL="0" lvl="6" indent="0" algn="r">
              <a:spcBef>
                <a:spcPts val="0"/>
              </a:spcBef>
              <a:buNone/>
              <a:defRPr sz="1400" b="1" i="0" u="none" strike="noStrike" cap="none">
                <a:solidFill>
                  <a:schemeClr val="lt1"/>
                </a:solidFill>
                <a:latin typeface="Open Sans"/>
                <a:ea typeface="Open Sans"/>
                <a:cs typeface="Open Sans"/>
                <a:sym typeface="Open Sans"/>
              </a:defRPr>
            </a:lvl7pPr>
            <a:lvl8pPr marL="0" lvl="7" indent="0" algn="r">
              <a:spcBef>
                <a:spcPts val="0"/>
              </a:spcBef>
              <a:buNone/>
              <a:defRPr sz="1400" b="1" i="0" u="none" strike="noStrike" cap="none">
                <a:solidFill>
                  <a:schemeClr val="lt1"/>
                </a:solidFill>
                <a:latin typeface="Open Sans"/>
                <a:ea typeface="Open Sans"/>
                <a:cs typeface="Open Sans"/>
                <a:sym typeface="Open Sans"/>
              </a:defRPr>
            </a:lvl8pPr>
            <a:lvl9pPr marL="0" lvl="8" indent="0" algn="r">
              <a:spcBef>
                <a:spcPts val="0"/>
              </a:spcBef>
              <a:buNone/>
              <a:defRPr sz="1400" b="1"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jp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091" y="365210"/>
            <a:ext cx="10514231" cy="132587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003580"/>
              </a:buClr>
              <a:buSzPts val="2800"/>
              <a:buFont typeface="Open Sans ExtraBold"/>
              <a:buNone/>
              <a:defRPr sz="2800" b="1" i="0" u="none" strike="noStrike" cap="none">
                <a:solidFill>
                  <a:srgbClr val="003580"/>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091" y="1979875"/>
            <a:ext cx="10514231" cy="3912042"/>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chemeClr val="dk1"/>
              </a:buClr>
              <a:buSzPts val="2000"/>
              <a:buFont typeface="Arial"/>
              <a:buChar char="•"/>
              <a:defRPr sz="2000" b="1"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500"/>
              </a:spcBef>
              <a:spcAft>
                <a:spcPts val="0"/>
              </a:spcAft>
              <a:buClr>
                <a:srgbClr val="003580"/>
              </a:buClr>
              <a:buSzPts val="1800"/>
              <a:buFont typeface="Arial"/>
              <a:buChar char="•"/>
              <a:defRPr sz="1800" b="1" i="0" u="none" strike="noStrike" cap="none">
                <a:solidFill>
                  <a:srgbClr val="003580"/>
                </a:solidFill>
                <a:latin typeface="Open Sans ExtraBold"/>
                <a:ea typeface="Open Sans ExtraBold"/>
                <a:cs typeface="Open Sans ExtraBold"/>
                <a:sym typeface="Open Sans ExtraBold"/>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p:nvPr/>
        </p:nvSpPr>
        <p:spPr>
          <a:xfrm>
            <a:off x="0" y="6313362"/>
            <a:ext cx="12190413" cy="546226"/>
          </a:xfrm>
          <a:prstGeom prst="rect">
            <a:avLst/>
          </a:prstGeom>
          <a:blipFill rotWithShape="1">
            <a:blip r:embed="rId14">
              <a:alphaModFix/>
            </a:blip>
            <a:stretch>
              <a:fillRect/>
            </a:stretch>
          </a:blipFill>
          <a:ln w="12700" cap="flat" cmpd="sng">
            <a:solidFill>
              <a:srgbClr val="0A51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8"/>
          <p:cNvSpPr txBox="1">
            <a:spLocks noGrp="1"/>
          </p:cNvSpPr>
          <p:nvPr>
            <p:ph type="ftr" idx="11"/>
          </p:nvPr>
        </p:nvSpPr>
        <p:spPr>
          <a:xfrm>
            <a:off x="4038074" y="6463411"/>
            <a:ext cx="4114264" cy="36521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u="none" strike="noStrike" cap="none">
                <a:solidFill>
                  <a:schemeClr val="lt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pic>
        <p:nvPicPr>
          <p:cNvPr id="14" name="Google Shape;14;p8"/>
          <p:cNvPicPr preferRelativeResize="0"/>
          <p:nvPr/>
        </p:nvPicPr>
        <p:blipFill rotWithShape="1">
          <a:blip r:embed="rId15">
            <a:alphaModFix/>
          </a:blip>
          <a:srcRect/>
          <a:stretch/>
        </p:blipFill>
        <p:spPr>
          <a:xfrm>
            <a:off x="334963" y="6434314"/>
            <a:ext cx="693200" cy="293917"/>
          </a:xfrm>
          <a:prstGeom prst="rect">
            <a:avLst/>
          </a:prstGeom>
          <a:noFill/>
          <a:ln>
            <a:noFill/>
          </a:ln>
        </p:spPr>
      </p:pic>
      <p:sp>
        <p:nvSpPr>
          <p:cNvPr id="15" name="Google Shape;15;p8"/>
          <p:cNvSpPr txBox="1">
            <a:spLocks noGrp="1"/>
          </p:cNvSpPr>
          <p:nvPr>
            <p:ph type="sldNum" idx="12"/>
          </p:nvPr>
        </p:nvSpPr>
        <p:spPr>
          <a:xfrm>
            <a:off x="9214207" y="6456285"/>
            <a:ext cx="2742843" cy="36521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1" i="0" u="none" strike="noStrike" cap="none">
                <a:solidFill>
                  <a:schemeClr val="lt1"/>
                </a:solidFill>
                <a:latin typeface="Open Sans"/>
                <a:ea typeface="Open Sans"/>
                <a:cs typeface="Open Sans"/>
                <a:sym typeface="Open Sans"/>
              </a:defRPr>
            </a:lvl1pPr>
            <a:lvl2pPr marL="0" marR="0" lvl="1" indent="0" algn="r" rtl="0">
              <a:spcBef>
                <a:spcPts val="0"/>
              </a:spcBef>
              <a:buNone/>
              <a:defRPr sz="1400" b="1" i="0" u="none" strike="noStrike" cap="none">
                <a:solidFill>
                  <a:schemeClr val="lt1"/>
                </a:solidFill>
                <a:latin typeface="Open Sans"/>
                <a:ea typeface="Open Sans"/>
                <a:cs typeface="Open Sans"/>
                <a:sym typeface="Open Sans"/>
              </a:defRPr>
            </a:lvl2pPr>
            <a:lvl3pPr marL="0" marR="0" lvl="2" indent="0" algn="r" rtl="0">
              <a:spcBef>
                <a:spcPts val="0"/>
              </a:spcBef>
              <a:buNone/>
              <a:defRPr sz="1400" b="1" i="0" u="none" strike="noStrike" cap="none">
                <a:solidFill>
                  <a:schemeClr val="lt1"/>
                </a:solidFill>
                <a:latin typeface="Open Sans"/>
                <a:ea typeface="Open Sans"/>
                <a:cs typeface="Open Sans"/>
                <a:sym typeface="Open Sans"/>
              </a:defRPr>
            </a:lvl3pPr>
            <a:lvl4pPr marL="0" marR="0" lvl="3" indent="0" algn="r" rtl="0">
              <a:spcBef>
                <a:spcPts val="0"/>
              </a:spcBef>
              <a:buNone/>
              <a:defRPr sz="1400" b="1" i="0" u="none" strike="noStrike" cap="none">
                <a:solidFill>
                  <a:schemeClr val="lt1"/>
                </a:solidFill>
                <a:latin typeface="Open Sans"/>
                <a:ea typeface="Open Sans"/>
                <a:cs typeface="Open Sans"/>
                <a:sym typeface="Open Sans"/>
              </a:defRPr>
            </a:lvl4pPr>
            <a:lvl5pPr marL="0" marR="0" lvl="4" indent="0" algn="r" rtl="0">
              <a:spcBef>
                <a:spcPts val="0"/>
              </a:spcBef>
              <a:buNone/>
              <a:defRPr sz="1400" b="1" i="0" u="none" strike="noStrike" cap="none">
                <a:solidFill>
                  <a:schemeClr val="lt1"/>
                </a:solidFill>
                <a:latin typeface="Open Sans"/>
                <a:ea typeface="Open Sans"/>
                <a:cs typeface="Open Sans"/>
                <a:sym typeface="Open Sans"/>
              </a:defRPr>
            </a:lvl5pPr>
            <a:lvl6pPr marL="0" marR="0" lvl="5" indent="0" algn="r" rtl="0">
              <a:spcBef>
                <a:spcPts val="0"/>
              </a:spcBef>
              <a:buNone/>
              <a:defRPr sz="1400" b="1" i="0" u="none" strike="noStrike" cap="none">
                <a:solidFill>
                  <a:schemeClr val="lt1"/>
                </a:solidFill>
                <a:latin typeface="Open Sans"/>
                <a:ea typeface="Open Sans"/>
                <a:cs typeface="Open Sans"/>
                <a:sym typeface="Open Sans"/>
              </a:defRPr>
            </a:lvl6pPr>
            <a:lvl7pPr marL="0" marR="0" lvl="6" indent="0" algn="r" rtl="0">
              <a:spcBef>
                <a:spcPts val="0"/>
              </a:spcBef>
              <a:buNone/>
              <a:defRPr sz="1400" b="1" i="0" u="none" strike="noStrike" cap="none">
                <a:solidFill>
                  <a:schemeClr val="lt1"/>
                </a:solidFill>
                <a:latin typeface="Open Sans"/>
                <a:ea typeface="Open Sans"/>
                <a:cs typeface="Open Sans"/>
                <a:sym typeface="Open Sans"/>
              </a:defRPr>
            </a:lvl7pPr>
            <a:lvl8pPr marL="0" marR="0" lvl="7" indent="0" algn="r" rtl="0">
              <a:spcBef>
                <a:spcPts val="0"/>
              </a:spcBef>
              <a:buNone/>
              <a:defRPr sz="1400" b="1" i="0" u="none" strike="noStrike" cap="none">
                <a:solidFill>
                  <a:schemeClr val="lt1"/>
                </a:solidFill>
                <a:latin typeface="Open Sans"/>
                <a:ea typeface="Open Sans"/>
                <a:cs typeface="Open Sans"/>
                <a:sym typeface="Open Sans"/>
              </a:defRPr>
            </a:lvl8pPr>
            <a:lvl9pPr marL="0" marR="0" lvl="8" indent="0" algn="r" rtl="0">
              <a:spcBef>
                <a:spcPts val="0"/>
              </a:spcBef>
              <a:buNone/>
              <a:defRPr sz="1400" b="1"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 id="2147483675" r:id="rId12"/>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838091" y="365210"/>
            <a:ext cx="10514231" cy="132587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003580"/>
              </a:buClr>
              <a:buSzPts val="2800"/>
              <a:buFont typeface="Open Sans ExtraBold"/>
              <a:buNone/>
              <a:defRPr sz="2800" b="1" i="0" u="none" strike="noStrike" cap="none">
                <a:solidFill>
                  <a:srgbClr val="003580"/>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0"/>
          <p:cNvSpPr txBox="1">
            <a:spLocks noGrp="1"/>
          </p:cNvSpPr>
          <p:nvPr>
            <p:ph type="body" idx="1"/>
          </p:nvPr>
        </p:nvSpPr>
        <p:spPr>
          <a:xfrm>
            <a:off x="838091" y="1979875"/>
            <a:ext cx="10514231" cy="3912042"/>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chemeClr val="dk1"/>
              </a:buClr>
              <a:buSzPts val="2000"/>
              <a:buFont typeface="Arial"/>
              <a:buChar char="•"/>
              <a:defRPr sz="2000" b="1"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500"/>
              </a:spcBef>
              <a:spcAft>
                <a:spcPts val="0"/>
              </a:spcAft>
              <a:buClr>
                <a:srgbClr val="003580"/>
              </a:buClr>
              <a:buSzPts val="1800"/>
              <a:buFont typeface="Arial"/>
              <a:buChar char="•"/>
              <a:defRPr sz="1800" b="1" i="0" u="none" strike="noStrike" cap="none">
                <a:solidFill>
                  <a:srgbClr val="003580"/>
                </a:solidFill>
                <a:latin typeface="Open Sans ExtraBold"/>
                <a:ea typeface="Open Sans ExtraBold"/>
                <a:cs typeface="Open Sans ExtraBold"/>
                <a:sym typeface="Open Sans ExtraBold"/>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p:nvPr/>
        </p:nvSpPr>
        <p:spPr>
          <a:xfrm>
            <a:off x="0" y="6313362"/>
            <a:ext cx="12190413" cy="546226"/>
          </a:xfrm>
          <a:prstGeom prst="rect">
            <a:avLst/>
          </a:prstGeom>
          <a:blipFill rotWithShape="1">
            <a:blip r:embed="rId11">
              <a:alphaModFix/>
            </a:blip>
            <a:stretch>
              <a:fillRect/>
            </a:stretch>
          </a:blipFill>
          <a:ln w="12700" cap="flat" cmpd="sng">
            <a:solidFill>
              <a:srgbClr val="00255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8" name="Google Shape;88;p10"/>
          <p:cNvPicPr preferRelativeResize="0"/>
          <p:nvPr/>
        </p:nvPicPr>
        <p:blipFill rotWithShape="1">
          <a:blip r:embed="rId12">
            <a:alphaModFix/>
          </a:blip>
          <a:srcRect/>
          <a:stretch/>
        </p:blipFill>
        <p:spPr>
          <a:xfrm>
            <a:off x="334963" y="6434314"/>
            <a:ext cx="693200" cy="293917"/>
          </a:xfrm>
          <a:prstGeom prst="rect">
            <a:avLst/>
          </a:prstGeom>
          <a:noFill/>
          <a:ln>
            <a:noFill/>
          </a:ln>
        </p:spPr>
      </p:pic>
      <p:sp>
        <p:nvSpPr>
          <p:cNvPr id="89" name="Google Shape;89;p10"/>
          <p:cNvSpPr txBox="1"/>
          <p:nvPr/>
        </p:nvSpPr>
        <p:spPr>
          <a:xfrm>
            <a:off x="4169474" y="6442488"/>
            <a:ext cx="4115872" cy="3652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0" i="0" u="none" strike="noStrike" cap="none" dirty="0">
                <a:solidFill>
                  <a:schemeClr val="lt1"/>
                </a:solidFill>
                <a:latin typeface="Open Sans"/>
                <a:ea typeface="Open Sans"/>
                <a:cs typeface="Open Sans"/>
                <a:sym typeface="Open Sans"/>
              </a:rPr>
              <a:t>© Omnia Education Partnerships 2025  ┃   www.oep.fi</a:t>
            </a:r>
            <a:endParaRPr sz="1100" b="0" i="0" u="none" strike="noStrike" cap="none" dirty="0">
              <a:solidFill>
                <a:schemeClr val="lt1"/>
              </a:solidFill>
              <a:latin typeface="Open Sans"/>
              <a:ea typeface="Open Sans"/>
              <a:cs typeface="Open Sans"/>
              <a:sym typeface="Open Sans"/>
            </a:endParaRPr>
          </a:p>
        </p:txBody>
      </p:sp>
      <p:sp>
        <p:nvSpPr>
          <p:cNvPr id="90" name="Google Shape;90;p10"/>
          <p:cNvSpPr txBox="1"/>
          <p:nvPr/>
        </p:nvSpPr>
        <p:spPr>
          <a:xfrm>
            <a:off x="9167521" y="6431199"/>
            <a:ext cx="2743914" cy="3652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Open Sans"/>
                <a:ea typeface="Open Sans"/>
                <a:cs typeface="Open Sans"/>
                <a:sym typeface="Open Sans"/>
              </a:rPr>
              <a:t>‹№›</a:t>
            </a:fld>
            <a:endParaRPr sz="1200" b="0" i="0" u="none" strike="noStrike" cap="none">
              <a:solidFill>
                <a:schemeClr val="lt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6.png"/><Relationship Id="rId7" Type="http://schemas.openxmlformats.org/officeDocument/2006/relationships/diagramColors" Target="../diagrams/colors9.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10.xml"/><Relationship Id="rId7" Type="http://schemas.openxmlformats.org/officeDocument/2006/relationships/image" Target="../media/image6.png"/><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11.xml"/><Relationship Id="rId7" Type="http://schemas.openxmlformats.org/officeDocument/2006/relationships/image" Target="../media/image6.png"/><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p:nvPr/>
        </p:nvSpPr>
        <p:spPr>
          <a:xfrm>
            <a:off x="942879" y="3162748"/>
            <a:ext cx="10347685" cy="3377679"/>
          </a:xfrm>
          <a:prstGeom prst="rect">
            <a:avLst/>
          </a:prstGeom>
          <a:solidFill>
            <a:schemeClr val="lt1"/>
          </a:solidFill>
          <a:ln>
            <a:noFill/>
          </a:ln>
          <a:effectLst>
            <a:outerShdw blurRad="816541" dist="38100" dir="5400000" algn="t" rotWithShape="0">
              <a:schemeClr val="dk2">
                <a:alpha val="32156"/>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Open Sans"/>
              <a:ea typeface="Open Sans"/>
              <a:cs typeface="Open Sans"/>
              <a:sym typeface="Open Sans"/>
            </a:endParaRPr>
          </a:p>
        </p:txBody>
      </p:sp>
      <p:sp>
        <p:nvSpPr>
          <p:cNvPr id="134" name="Google Shape;134;p1"/>
          <p:cNvSpPr txBox="1"/>
          <p:nvPr/>
        </p:nvSpPr>
        <p:spPr>
          <a:xfrm>
            <a:off x="989714" y="3887573"/>
            <a:ext cx="10347685" cy="364459"/>
          </a:xfrm>
          <a:prstGeom prst="rect">
            <a:avLst/>
          </a:prstGeom>
          <a:noFill/>
          <a:ln>
            <a:noFill/>
          </a:ln>
        </p:spPr>
        <p:txBody>
          <a:bodyPr spcFirstLastPara="1" wrap="square" lIns="0" tIns="0" rIns="0" bIns="0" anchor="t" anchorCtr="0">
            <a:spAutoFit/>
          </a:bodyPr>
          <a:lstStyle/>
          <a:p>
            <a:pPr marL="0" marR="0" lvl="0" indent="0" algn="ctr" rtl="0">
              <a:lnSpc>
                <a:spcPct val="70000"/>
              </a:lnSpc>
              <a:spcBef>
                <a:spcPts val="0"/>
              </a:spcBef>
              <a:spcAft>
                <a:spcPts val="0"/>
              </a:spcAft>
              <a:buClr>
                <a:srgbClr val="003580"/>
              </a:buClr>
              <a:buSzPts val="3200"/>
              <a:buFont typeface="Open Sans ExtraBold"/>
              <a:buNone/>
            </a:pPr>
            <a:r>
              <a:rPr lang="en-US" sz="3200" b="1" i="0" u="none" strike="noStrike" cap="none" dirty="0">
                <a:solidFill>
                  <a:srgbClr val="003580"/>
                </a:solidFill>
                <a:latin typeface="Open Sans ExtraBold"/>
                <a:ea typeface="Open Sans ExtraBold"/>
                <a:cs typeface="Open Sans ExtraBold"/>
                <a:sym typeface="Open Sans ExtraBold"/>
              </a:rPr>
              <a:t>NAME OF THE </a:t>
            </a:r>
            <a:r>
              <a:rPr lang="en-US" sz="3200" b="1" i="0" u="none" strike="noStrike" cap="none" dirty="0" err="1">
                <a:solidFill>
                  <a:srgbClr val="003580"/>
                </a:solidFill>
                <a:latin typeface="Open Sans ExtraBold"/>
                <a:ea typeface="Open Sans ExtraBold"/>
                <a:cs typeface="Open Sans ExtraBold"/>
                <a:sym typeface="Open Sans ExtraBold"/>
              </a:rPr>
              <a:t>PROGRAMME</a:t>
            </a:r>
            <a:endParaRPr/>
          </a:p>
        </p:txBody>
      </p:sp>
      <p:pic>
        <p:nvPicPr>
          <p:cNvPr id="135" name="Google Shape;135;p1" descr="A picture containing icon&#10;&#10;Description automatically generated"/>
          <p:cNvPicPr preferRelativeResize="0"/>
          <p:nvPr/>
        </p:nvPicPr>
        <p:blipFill rotWithShape="1">
          <a:blip r:embed="rId3">
            <a:alphaModFix/>
          </a:blip>
          <a:srcRect/>
          <a:stretch/>
        </p:blipFill>
        <p:spPr>
          <a:xfrm>
            <a:off x="5425152" y="5439499"/>
            <a:ext cx="1356852" cy="571687"/>
          </a:xfrm>
          <a:prstGeom prst="rect">
            <a:avLst/>
          </a:prstGeom>
          <a:noFill/>
          <a:ln>
            <a:noFill/>
          </a:ln>
        </p:spPr>
      </p:pic>
      <p:sp>
        <p:nvSpPr>
          <p:cNvPr id="136" name="Google Shape;136;p1"/>
          <p:cNvSpPr txBox="1"/>
          <p:nvPr/>
        </p:nvSpPr>
        <p:spPr>
          <a:xfrm>
            <a:off x="960796" y="4764335"/>
            <a:ext cx="1031185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Open Sans"/>
              <a:buNone/>
            </a:pPr>
            <a:r>
              <a:rPr lang="en-US" sz="1800" b="1" i="0" u="none" strike="noStrike" cap="none">
                <a:solidFill>
                  <a:srgbClr val="000000"/>
                </a:solidFill>
                <a:latin typeface="Open Sans"/>
                <a:ea typeface="Open Sans"/>
                <a:cs typeface="Open Sans"/>
                <a:sym typeface="Open Sans"/>
              </a:rPr>
              <a:t>Proposal</a:t>
            </a:r>
            <a:endParaRPr sz="4400" b="1"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Open Sans"/>
              <a:ea typeface="Open Sans"/>
              <a:cs typeface="Open Sans"/>
              <a:sym typeface="Open Sans"/>
            </a:endParaRPr>
          </a:p>
        </p:txBody>
      </p:sp>
      <p:pic>
        <p:nvPicPr>
          <p:cNvPr id="137" name="Google Shape;137;p1"/>
          <p:cNvPicPr preferRelativeResize="0"/>
          <p:nvPr/>
        </p:nvPicPr>
        <p:blipFill rotWithShape="1">
          <a:blip r:embed="rId4">
            <a:alphaModFix/>
          </a:blip>
          <a:srcRect/>
          <a:stretch/>
        </p:blipFill>
        <p:spPr>
          <a:xfrm>
            <a:off x="0" y="-12945"/>
            <a:ext cx="12203849" cy="7053825"/>
          </a:xfrm>
          <a:prstGeom prst="rect">
            <a:avLst/>
          </a:prstGeom>
          <a:noFill/>
          <a:ln>
            <a:noFill/>
          </a:ln>
        </p:spPr>
      </p:pic>
      <p:sp>
        <p:nvSpPr>
          <p:cNvPr id="138" name="Google Shape;138;p1"/>
          <p:cNvSpPr/>
          <p:nvPr/>
        </p:nvSpPr>
        <p:spPr>
          <a:xfrm>
            <a:off x="-62292" y="-12945"/>
            <a:ext cx="12266141" cy="7101016"/>
          </a:xfrm>
          <a:prstGeom prst="rect">
            <a:avLst/>
          </a:prstGeom>
          <a:gradFill>
            <a:gsLst>
              <a:gs pos="0">
                <a:srgbClr val="0F6FC6">
                  <a:alpha val="3921"/>
                </a:srgbClr>
              </a:gs>
              <a:gs pos="100000">
                <a:schemeClr val="dk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Open Sans"/>
              <a:ea typeface="Open Sans"/>
              <a:cs typeface="Open Sans"/>
              <a:sym typeface="Open Sans"/>
            </a:endParaRPr>
          </a:p>
        </p:txBody>
      </p:sp>
      <p:sp>
        <p:nvSpPr>
          <p:cNvPr id="139" name="Google Shape;139;p1"/>
          <p:cNvSpPr/>
          <p:nvPr/>
        </p:nvSpPr>
        <p:spPr>
          <a:xfrm>
            <a:off x="-133564" y="4304873"/>
            <a:ext cx="12493375" cy="29075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Open Sans"/>
              <a:ea typeface="Open Sans"/>
              <a:cs typeface="Open Sans"/>
              <a:sym typeface="Open Sans"/>
            </a:endParaRPr>
          </a:p>
        </p:txBody>
      </p:sp>
      <p:sp>
        <p:nvSpPr>
          <p:cNvPr id="140" name="Google Shape;140;p1"/>
          <p:cNvSpPr/>
          <p:nvPr/>
        </p:nvSpPr>
        <p:spPr>
          <a:xfrm>
            <a:off x="1095279" y="3315148"/>
            <a:ext cx="10347685" cy="3377679"/>
          </a:xfrm>
          <a:prstGeom prst="rect">
            <a:avLst/>
          </a:prstGeom>
          <a:solidFill>
            <a:schemeClr val="lt1"/>
          </a:solidFill>
          <a:ln>
            <a:noFill/>
          </a:ln>
          <a:effectLst>
            <a:outerShdw blurRad="816541" dist="38100" dir="5400000" algn="t" rotWithShape="0">
              <a:schemeClr val="dk2">
                <a:alpha val="32156"/>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Open Sans"/>
              <a:ea typeface="Open Sans"/>
              <a:cs typeface="Open Sans"/>
              <a:sym typeface="Open Sans"/>
            </a:endParaRPr>
          </a:p>
        </p:txBody>
      </p:sp>
      <p:sp>
        <p:nvSpPr>
          <p:cNvPr id="141" name="Google Shape;141;p1"/>
          <p:cNvSpPr txBox="1"/>
          <p:nvPr/>
        </p:nvSpPr>
        <p:spPr>
          <a:xfrm>
            <a:off x="960796" y="3716337"/>
            <a:ext cx="10347685" cy="1046440"/>
          </a:xfrm>
          <a:prstGeom prst="rect">
            <a:avLst/>
          </a:prstGeom>
          <a:noFill/>
          <a:ln>
            <a:noFill/>
          </a:ln>
        </p:spPr>
        <p:txBody>
          <a:bodyPr spcFirstLastPara="1" wrap="square" lIns="0" tIns="0" rIns="0" bIns="0" anchor="t" anchorCtr="0">
            <a:normAutofit/>
          </a:bodyPr>
          <a:lstStyle/>
          <a:p>
            <a:pPr marL="0" marR="0" lvl="0" indent="0" algn="ctr" rtl="0">
              <a:spcBef>
                <a:spcPts val="0"/>
              </a:spcBef>
              <a:spcAft>
                <a:spcPts val="0"/>
              </a:spcAft>
              <a:buNone/>
            </a:pPr>
            <a:r>
              <a:rPr lang="uk-UA" sz="3400" b="1" kern="1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Моделі та стратегії формування державно-</a:t>
            </a:r>
          </a:p>
          <a:p>
            <a:pPr marL="0" marR="0" lvl="0" indent="0" algn="ctr" rtl="0">
              <a:spcBef>
                <a:spcPts val="0"/>
              </a:spcBef>
              <a:spcAft>
                <a:spcPts val="0"/>
              </a:spcAft>
              <a:buNone/>
            </a:pPr>
            <a:r>
              <a:rPr lang="uk-UA" sz="3400" b="1" kern="1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приватного партнерства (ДПП) у сфері П(ПТ)О</a:t>
            </a:r>
            <a:endParaRPr sz="34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142" name="Google Shape;142;p1" descr="A picture containing icon&#10;&#10;Description automatically generated"/>
          <p:cNvPicPr preferRelativeResize="0"/>
          <p:nvPr/>
        </p:nvPicPr>
        <p:blipFill rotWithShape="1">
          <a:blip r:embed="rId3">
            <a:alphaModFix/>
          </a:blip>
          <a:srcRect/>
          <a:stretch/>
        </p:blipFill>
        <p:spPr>
          <a:xfrm>
            <a:off x="5425152" y="5530274"/>
            <a:ext cx="1356852" cy="571687"/>
          </a:xfrm>
          <a:prstGeom prst="rect">
            <a:avLst/>
          </a:prstGeom>
          <a:noFill/>
          <a:ln>
            <a:noFill/>
          </a:ln>
        </p:spPr>
      </p:pic>
      <p:pic>
        <p:nvPicPr>
          <p:cNvPr id="3" name="Kuva 2" descr="Kuva, joka sisältää kohteen teksti, Fontti, graafinen suunnittelu, Grafiikka&#10;&#10;Kuvaus luotu automaattisesti">
            <a:extLst>
              <a:ext uri="{FF2B5EF4-FFF2-40B4-BE49-F238E27FC236}">
                <a16:creationId xmlns:a16="http://schemas.microsoft.com/office/drawing/2014/main" id="{3D43DF06-3678-CD27-6DF8-7A97AF3BD815}"/>
              </a:ext>
            </a:extLst>
          </p:cNvPr>
          <p:cNvPicPr>
            <a:picLocks noChangeAspect="1"/>
          </p:cNvPicPr>
          <p:nvPr/>
        </p:nvPicPr>
        <p:blipFill>
          <a:blip r:embed="rId5"/>
          <a:stretch>
            <a:fillRect/>
          </a:stretch>
        </p:blipFill>
        <p:spPr>
          <a:xfrm>
            <a:off x="5051034" y="6166348"/>
            <a:ext cx="2167207" cy="4784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618181-228D-4EA4-CCD2-27EB045530AA}"/>
              </a:ext>
            </a:extLst>
          </p:cNvPr>
          <p:cNvSpPr>
            <a:spLocks noGrp="1"/>
          </p:cNvSpPr>
          <p:nvPr>
            <p:ph type="title"/>
          </p:nvPr>
        </p:nvSpPr>
        <p:spPr>
          <a:xfrm>
            <a:off x="826288" y="588020"/>
            <a:ext cx="4229549" cy="3387056"/>
          </a:xfrm>
        </p:spPr>
        <p:txBody>
          <a:bodyPr spcFirstLastPara="1" vert="horz" wrap="square" lIns="91428" tIns="45714" rIns="91428" bIns="45714" rtlCol="0" anchor="b" anchorCtr="0">
            <a:normAutofit/>
          </a:bodyPr>
          <a:lstStyle/>
          <a:p>
            <a:pPr algn="r"/>
            <a:r>
              <a:rPr lang="en-US" sz="4000" b="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3. </a:t>
            </a:r>
            <a:r>
              <a:rPr lang="uk-UA" sz="40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Логістичні та адміністративні проблеми</a:t>
            </a:r>
            <a:endParaRPr lang="en-US" sz="40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Tekstin paikkamerkki 2">
            <a:extLst>
              <a:ext uri="{FF2B5EF4-FFF2-40B4-BE49-F238E27FC236}">
                <a16:creationId xmlns:a16="http://schemas.microsoft.com/office/drawing/2014/main" id="{7B969D6D-E648-44EE-6486-B5E5D3603687}"/>
              </a:ext>
            </a:extLst>
          </p:cNvPr>
          <p:cNvSpPr>
            <a:spLocks noGrp="1"/>
          </p:cNvSpPr>
          <p:nvPr>
            <p:ph type="body" idx="1"/>
          </p:nvPr>
        </p:nvSpPr>
        <p:spPr>
          <a:xfrm>
            <a:off x="5187820" y="471056"/>
            <a:ext cx="6680907" cy="5724906"/>
          </a:xfrm>
        </p:spPr>
        <p:txBody>
          <a:bodyPr spcFirstLastPara="1" vert="horz" wrap="square" lIns="91428" tIns="45714" rIns="91428" bIns="45714" rtlCol="0" anchor="ctr" anchorCtr="0">
            <a:normAutofit lnSpcReduction="10000"/>
          </a:bodyPr>
          <a:lstStyle/>
          <a:p>
            <a:pPr marL="0" indent="0">
              <a:buNone/>
            </a:pPr>
            <a:r>
              <a:rPr lang="uk-UA" sz="1600" dirty="0"/>
              <a:t>Виклик</a:t>
            </a:r>
            <a:r>
              <a:rPr lang="en-US" sz="1600" b="0" dirty="0"/>
              <a:t>: </a:t>
            </a:r>
            <a:r>
              <a:rPr lang="uk-UA" sz="1600" b="0" dirty="0"/>
              <a:t>організація та координація </a:t>
            </a:r>
            <a:r>
              <a:rPr lang="uk-UA" sz="1600" dirty="0"/>
              <a:t>стажувань</a:t>
            </a:r>
            <a:r>
              <a:rPr lang="uk-UA" sz="1600" b="0" dirty="0"/>
              <a:t> на різних підприємствах,  у різних роботодавців та географічних регіонах може виявитися складним завданням з точки зору логістики. Узгодження планів стажування з графіком навчання здобувачів освіти та надання роботодавцями необхідної підтримки часто викликає адміністративні труднощі</a:t>
            </a:r>
            <a:r>
              <a:rPr lang="en-US" sz="1600" b="0" dirty="0"/>
              <a:t>.</a:t>
            </a:r>
          </a:p>
          <a:p>
            <a:pPr marL="0" indent="0">
              <a:buNone/>
            </a:pPr>
            <a:r>
              <a:rPr lang="uk-UA" sz="1600" dirty="0"/>
              <a:t>Рішення</a:t>
            </a:r>
            <a:r>
              <a:rPr lang="en-US" sz="1600" b="0" dirty="0"/>
              <a:t>: </a:t>
            </a:r>
          </a:p>
          <a:p>
            <a:pPr algn="just"/>
            <a:r>
              <a:rPr lang="uk-UA" sz="1600" dirty="0"/>
              <a:t>Оптимізовані процеси</a:t>
            </a:r>
            <a:r>
              <a:rPr lang="en-US" sz="1600" b="0" dirty="0"/>
              <a:t>: </a:t>
            </a:r>
            <a:r>
              <a:rPr lang="uk-UA" sz="1600" b="0" dirty="0"/>
              <a:t>налагодження чітко організованих та ефективних адміністративних процесів для управління стажуванням здобувачів освіти, включаючи створення централізованих офісів стажування або цифрових платформ, які допоможуть усунути деякі  логістичні складнощі. Ці платформи дозволяють підбирати здобувачів освіти відповідно до потреб роботодавців, відстежувати прогрес, керувати розкладом і документацією</a:t>
            </a:r>
            <a:r>
              <a:rPr lang="en-US" sz="1600" b="0" dirty="0"/>
              <a:t>.</a:t>
            </a:r>
          </a:p>
          <a:p>
            <a:pPr algn="just"/>
            <a:r>
              <a:rPr lang="uk-UA" sz="1600" dirty="0"/>
              <a:t>Гнучкий підхід до планування стажування</a:t>
            </a:r>
            <a:r>
              <a:rPr lang="en-US" sz="1600" b="0" dirty="0"/>
              <a:t>: </a:t>
            </a:r>
            <a:r>
              <a:rPr lang="uk-UA" sz="1600" b="0" dirty="0"/>
              <a:t>гнучкість у виборі часу та місця проходження стажування (наприклад, неповний робочий день, сезонне стажування або віртуальне стажування) допоможе пристосувати графік навчання здобувачів освіти до потреб роботодавців</a:t>
            </a:r>
            <a:r>
              <a:rPr lang="en-US" sz="1600" b="0" dirty="0"/>
              <a:t>.</a:t>
            </a:r>
          </a:p>
          <a:p>
            <a:pPr algn="just"/>
            <a:r>
              <a:rPr lang="uk-UA" sz="1600" dirty="0"/>
              <a:t>Співпраця з галузевими асоціаціями</a:t>
            </a:r>
            <a:r>
              <a:rPr lang="en-US" sz="1600" b="0" dirty="0"/>
              <a:t>: </a:t>
            </a:r>
            <a:r>
              <a:rPr lang="uk-UA" sz="1600" b="0" dirty="0"/>
              <a:t>партнерство з галузевими асоціаціями або мережами роботодавців дозволить оптимізувати процес стажування. Ці групи часто мають налагоджені </a:t>
            </a:r>
            <a:r>
              <a:rPr lang="uk-UA" sz="1600" b="0" dirty="0" err="1"/>
              <a:t>зв</a:t>
            </a:r>
            <a:r>
              <a:rPr lang="ru-RU" sz="1600" b="0" dirty="0"/>
              <a:t>’</a:t>
            </a:r>
            <a:r>
              <a:rPr lang="uk-UA" sz="1600" b="0" dirty="0" err="1"/>
              <a:t>язки</a:t>
            </a:r>
            <a:r>
              <a:rPr lang="uk-UA" sz="1600" b="0" dirty="0"/>
              <a:t> з роботодавцями і можуть сприяти більш ефективному проходженню стажування</a:t>
            </a:r>
            <a:r>
              <a:rPr lang="en-US" sz="1600" b="0" dirty="0"/>
              <a:t>.</a:t>
            </a:r>
          </a:p>
        </p:txBody>
      </p:sp>
      <p:sp>
        <p:nvSpPr>
          <p:cNvPr id="4" name="Tekstiruutu 3">
            <a:extLst>
              <a:ext uri="{FF2B5EF4-FFF2-40B4-BE49-F238E27FC236}">
                <a16:creationId xmlns:a16="http://schemas.microsoft.com/office/drawing/2014/main" id="{2DBA4E42-CC14-278A-C9FB-6A704D46B579}"/>
              </a:ext>
            </a:extLst>
          </p:cNvPr>
          <p:cNvSpPr txBox="1"/>
          <p:nvPr/>
        </p:nvSpPr>
        <p:spPr>
          <a:xfrm>
            <a:off x="4222816" y="6433042"/>
            <a:ext cx="3744779" cy="261610"/>
          </a:xfrm>
          <a:prstGeom prst="rect">
            <a:avLst/>
          </a:prstGeom>
          <a:noFill/>
        </p:spPr>
        <p:txBody>
          <a:bodyPr wrap="square">
            <a:spAutoFit/>
          </a:bodyPr>
          <a:lstStyle/>
          <a:p>
            <a:pPr marL="0" marR="0" lvl="0" indent="0" algn="l" rtl="0">
              <a:spcBef>
                <a:spcPts val="0"/>
              </a:spcBef>
              <a:spcAft>
                <a:spcPts val="0"/>
              </a:spcAft>
              <a:buNone/>
            </a:pPr>
            <a:r>
              <a:rPr lang="en-US" sz="1100" b="0" i="0" u="none" strike="noStrike" cap="none" dirty="0">
                <a:solidFill>
                  <a:schemeClr val="lt1"/>
                </a:solidFill>
                <a:latin typeface="Open Sans"/>
                <a:ea typeface="Open Sans"/>
                <a:cs typeface="Open Sans"/>
                <a:sym typeface="Open Sans"/>
              </a:rPr>
              <a:t>© Omnia Education Partnerships 2025  ┃   www.oep.fi</a:t>
            </a:r>
          </a:p>
        </p:txBody>
      </p:sp>
      <p:pic>
        <p:nvPicPr>
          <p:cNvPr id="5" name="Kuva 4" descr="Kuva, joka sisältää kohteen teksti, Fontti, graafinen suunnittelu, Grafiikka&#10;&#10;Kuvaus luotu automaattisesti">
            <a:extLst>
              <a:ext uri="{FF2B5EF4-FFF2-40B4-BE49-F238E27FC236}">
                <a16:creationId xmlns:a16="http://schemas.microsoft.com/office/drawing/2014/main" id="{53DF2BB5-79B7-208D-0225-1151EFFA38D6}"/>
              </a:ext>
            </a:extLst>
          </p:cNvPr>
          <p:cNvPicPr>
            <a:picLocks noChangeAspect="1"/>
          </p:cNvPicPr>
          <p:nvPr/>
        </p:nvPicPr>
        <p:blipFill>
          <a:blip r:embed="rId2"/>
          <a:stretch>
            <a:fillRect/>
          </a:stretch>
        </p:blipFill>
        <p:spPr>
          <a:xfrm>
            <a:off x="9839850" y="5747334"/>
            <a:ext cx="2167207" cy="478474"/>
          </a:xfrm>
          <a:prstGeom prst="rect">
            <a:avLst/>
          </a:prstGeom>
        </p:spPr>
      </p:pic>
      <p:sp>
        <p:nvSpPr>
          <p:cNvPr id="6" name="Dian numeron paikkamerkki 5">
            <a:extLst>
              <a:ext uri="{FF2B5EF4-FFF2-40B4-BE49-F238E27FC236}">
                <a16:creationId xmlns:a16="http://schemas.microsoft.com/office/drawing/2014/main" id="{2BBE081C-07EE-13F4-5804-8DA8EE63B7B6}"/>
              </a:ext>
            </a:extLst>
          </p:cNvPr>
          <p:cNvSpPr>
            <a:spLocks noGrp="1"/>
          </p:cNvSpPr>
          <p:nvPr>
            <p:ph type="sldNum" sz="quarter" idx="12"/>
          </p:nvPr>
        </p:nvSpPr>
        <p:spPr/>
        <p:txBody>
          <a:bodyPr/>
          <a:lstStyle/>
          <a:p>
            <a:fld id="{F4D939E5-1E95-42C0-96BE-C47FFCF63F12}" type="slidenum">
              <a:rPr lang="fi-FI" smtClean="0"/>
              <a:t>10</a:t>
            </a:fld>
            <a:endParaRPr lang="fi-FI"/>
          </a:p>
        </p:txBody>
      </p:sp>
    </p:spTree>
    <p:extLst>
      <p:ext uri="{BB962C8B-B14F-4D97-AF65-F5344CB8AC3E}">
        <p14:creationId xmlns:p14="http://schemas.microsoft.com/office/powerpoint/2010/main" val="275934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2815CA-125C-A95A-0790-1978645DADF4}"/>
              </a:ext>
            </a:extLst>
          </p:cNvPr>
          <p:cNvSpPr>
            <a:spLocks noGrp="1"/>
          </p:cNvSpPr>
          <p:nvPr>
            <p:ph type="title"/>
          </p:nvPr>
        </p:nvSpPr>
        <p:spPr>
          <a:xfrm>
            <a:off x="826288" y="588020"/>
            <a:ext cx="4229549" cy="3387056"/>
          </a:xfrm>
        </p:spPr>
        <p:txBody>
          <a:bodyPr spcFirstLastPara="1" vert="horz" wrap="square" lIns="91428" tIns="45714" rIns="91428" bIns="45714" rtlCol="0" anchor="b" anchorCtr="0">
            <a:normAutofit/>
          </a:bodyPr>
          <a:lstStyle/>
          <a:p>
            <a:pPr algn="r"/>
            <a:r>
              <a:rPr lang="uk-UA" sz="4000" b="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4</a:t>
            </a:r>
            <a:r>
              <a:rPr lang="en-US" sz="4000" b="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uk-UA" sz="40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Ціннісні та організаційні бар</a:t>
            </a:r>
            <a:r>
              <a:rPr lang="en-US" sz="40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a:t>
            </a:r>
            <a:r>
              <a:rPr lang="uk-UA" sz="4000" kern="1200" dirty="0" err="1">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єри</a:t>
            </a:r>
            <a:r>
              <a:rPr lang="uk-UA" sz="40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 </a:t>
            </a:r>
            <a:endParaRPr lang="en-US" sz="40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Tekstin paikkamerkki 2">
            <a:extLst>
              <a:ext uri="{FF2B5EF4-FFF2-40B4-BE49-F238E27FC236}">
                <a16:creationId xmlns:a16="http://schemas.microsoft.com/office/drawing/2014/main" id="{84688437-C1A5-4333-CA57-C15D84084E16}"/>
              </a:ext>
            </a:extLst>
          </p:cNvPr>
          <p:cNvSpPr>
            <a:spLocks noGrp="1"/>
          </p:cNvSpPr>
          <p:nvPr>
            <p:ph type="body" idx="1"/>
          </p:nvPr>
        </p:nvSpPr>
        <p:spPr>
          <a:xfrm>
            <a:off x="5514109" y="397164"/>
            <a:ext cx="6234546" cy="5798797"/>
          </a:xfrm>
        </p:spPr>
        <p:txBody>
          <a:bodyPr spcFirstLastPara="1" vert="horz" wrap="square" lIns="91428" tIns="45714" rIns="91428" bIns="45714" rtlCol="0" anchor="ctr" anchorCtr="0">
            <a:normAutofit/>
          </a:bodyPr>
          <a:lstStyle/>
          <a:p>
            <a:pPr marL="0" indent="0">
              <a:buNone/>
            </a:pPr>
            <a:r>
              <a:rPr lang="uk-UA" sz="1600" dirty="0"/>
              <a:t>Виклик</a:t>
            </a:r>
            <a:r>
              <a:rPr lang="en-US" sz="1600" b="0" dirty="0"/>
              <a:t>: </a:t>
            </a:r>
            <a:r>
              <a:rPr lang="ru-RU" sz="1600" b="0" dirty="0"/>
              <a:t>з</a:t>
            </a:r>
            <a:r>
              <a:rPr lang="uk-UA" sz="1600" b="0" dirty="0" err="1"/>
              <a:t>аклади</a:t>
            </a:r>
            <a:r>
              <a:rPr lang="uk-UA" sz="1600" b="0" dirty="0"/>
              <a:t> П(ПТ)О та підприємства часто мають </a:t>
            </a:r>
            <a:r>
              <a:rPr lang="uk-UA" sz="1600" dirty="0"/>
              <a:t>розбіжності в організаційній структурі та системі культурних цінностей</a:t>
            </a:r>
            <a:r>
              <a:rPr lang="uk-UA" sz="1600" b="0" dirty="0"/>
              <a:t>. Заклади освіти  здебільшого зосереджуються на досягненні академічного успіху, тоді як компанії ставлять на перше місце продуктивність і отримання прибутку. Ці розбіжності можуть призвести до непорозумінь щодо цілей програм </a:t>
            </a:r>
            <a:r>
              <a:rPr lang="uk-UA" sz="1600" b="0" dirty="0" err="1"/>
              <a:t>НРМ</a:t>
            </a:r>
            <a:r>
              <a:rPr lang="en-US" sz="1600" b="0" dirty="0"/>
              <a:t>.</a:t>
            </a:r>
          </a:p>
          <a:p>
            <a:pPr marL="0" indent="0">
              <a:buNone/>
            </a:pPr>
            <a:r>
              <a:rPr lang="uk-UA" sz="1600" dirty="0"/>
              <a:t>Рішення</a:t>
            </a:r>
            <a:r>
              <a:rPr lang="en-US" sz="1600" b="0" dirty="0"/>
              <a:t>: </a:t>
            </a:r>
          </a:p>
          <a:p>
            <a:r>
              <a:rPr lang="uk-UA" sz="1600" dirty="0"/>
              <a:t>Узгодження цілей</a:t>
            </a:r>
            <a:r>
              <a:rPr lang="en-US" sz="1600" b="0" dirty="0"/>
              <a:t>: </a:t>
            </a:r>
            <a:r>
              <a:rPr lang="uk-UA" sz="1600" b="0" dirty="0"/>
              <a:t>ініціювання дискусій щодо спільних цілей за участю представників закладів П(</a:t>
            </a:r>
            <a:r>
              <a:rPr lang="uk-UA" sz="1600" b="0" dirty="0" err="1"/>
              <a:t>ПТ</a:t>
            </a:r>
            <a:r>
              <a:rPr lang="uk-UA" sz="1600" b="0" dirty="0"/>
              <a:t>)О та компаній допоможе узгодити їхні очікування. Проведення семінарів або спільних тренінгів для освітян та роботодавців дозволить досягти порозуміння щодо цілей </a:t>
            </a:r>
            <a:r>
              <a:rPr lang="uk-UA" sz="1600" b="0" dirty="0" err="1"/>
              <a:t>НРМ</a:t>
            </a:r>
            <a:r>
              <a:rPr lang="en-US" sz="1600" b="0" dirty="0"/>
              <a:t>.</a:t>
            </a:r>
          </a:p>
          <a:p>
            <a:r>
              <a:rPr lang="uk-UA" sz="1600" dirty="0"/>
              <a:t>Співавторство програм</a:t>
            </a:r>
            <a:r>
              <a:rPr lang="en-US" sz="1600" b="0" dirty="0"/>
              <a:t>: </a:t>
            </a:r>
            <a:r>
              <a:rPr lang="uk-UA" sz="1600" b="0" dirty="0"/>
              <a:t>якщо заклади П(</a:t>
            </a:r>
            <a:r>
              <a:rPr lang="uk-UA" sz="1600" b="0" dirty="0" err="1"/>
              <a:t>ПТ</a:t>
            </a:r>
            <a:r>
              <a:rPr lang="uk-UA" sz="1600" b="0" dirty="0"/>
              <a:t>)О та роботодавці виступатимуть співавторами програми </a:t>
            </a:r>
            <a:r>
              <a:rPr lang="uk-UA" sz="1600" b="0" dirty="0" err="1"/>
              <a:t>НРМ</a:t>
            </a:r>
            <a:r>
              <a:rPr lang="uk-UA" sz="1600" b="0" dirty="0"/>
              <a:t> (наприклад, спільно займатимуться розробкою навчальних планів або наставництвом здобувачів освіти), це дозволить досягти більшої узгодженості між бізнесом та освітою. Така співпраця допоможе подолати розрив між ними і сприятиме створенню більш ефективного навчального середовища для здобувачів освіти</a:t>
            </a:r>
            <a:r>
              <a:rPr lang="en-US" sz="1600" b="0" dirty="0"/>
              <a:t>.</a:t>
            </a:r>
          </a:p>
        </p:txBody>
      </p:sp>
      <p:sp>
        <p:nvSpPr>
          <p:cNvPr id="4" name="Tekstiruutu 3">
            <a:extLst>
              <a:ext uri="{FF2B5EF4-FFF2-40B4-BE49-F238E27FC236}">
                <a16:creationId xmlns:a16="http://schemas.microsoft.com/office/drawing/2014/main" id="{1113912E-787A-1168-154D-5E2EF6DA9FF9}"/>
              </a:ext>
            </a:extLst>
          </p:cNvPr>
          <p:cNvSpPr txBox="1"/>
          <p:nvPr/>
        </p:nvSpPr>
        <p:spPr>
          <a:xfrm>
            <a:off x="4222816" y="6433042"/>
            <a:ext cx="3744779" cy="261610"/>
          </a:xfrm>
          <a:prstGeom prst="rect">
            <a:avLst/>
          </a:prstGeom>
          <a:noFill/>
        </p:spPr>
        <p:txBody>
          <a:bodyPr wrap="square">
            <a:spAutoFit/>
          </a:bodyPr>
          <a:lstStyle/>
          <a:p>
            <a:pPr marL="0" marR="0" lvl="0" indent="0" algn="l" rtl="0">
              <a:spcBef>
                <a:spcPts val="0"/>
              </a:spcBef>
              <a:spcAft>
                <a:spcPts val="0"/>
              </a:spcAft>
              <a:buNone/>
            </a:pPr>
            <a:r>
              <a:rPr lang="en-US" sz="1100" b="0" i="0" u="none" strike="noStrike" cap="none" dirty="0">
                <a:solidFill>
                  <a:schemeClr val="lt1"/>
                </a:solidFill>
                <a:latin typeface="Open Sans"/>
                <a:ea typeface="Open Sans"/>
                <a:cs typeface="Open Sans"/>
                <a:sym typeface="Open Sans"/>
              </a:rPr>
              <a:t>© Omnia Education Partnerships 2025  ┃   www.oep.fi</a:t>
            </a:r>
          </a:p>
        </p:txBody>
      </p:sp>
      <p:pic>
        <p:nvPicPr>
          <p:cNvPr id="5" name="Kuva 4" descr="Kuva, joka sisältää kohteen teksti, Fontti, graafinen suunnittelu, Grafiikka&#10;&#10;Kuvaus luotu automaattisesti">
            <a:extLst>
              <a:ext uri="{FF2B5EF4-FFF2-40B4-BE49-F238E27FC236}">
                <a16:creationId xmlns:a16="http://schemas.microsoft.com/office/drawing/2014/main" id="{CCCB85DB-9203-630E-56B6-9D8D7E133525}"/>
              </a:ext>
            </a:extLst>
          </p:cNvPr>
          <p:cNvPicPr>
            <a:picLocks noChangeAspect="1"/>
          </p:cNvPicPr>
          <p:nvPr/>
        </p:nvPicPr>
        <p:blipFill>
          <a:blip r:embed="rId2"/>
          <a:stretch>
            <a:fillRect/>
          </a:stretch>
        </p:blipFill>
        <p:spPr>
          <a:xfrm>
            <a:off x="9839850" y="5747334"/>
            <a:ext cx="2167207" cy="478474"/>
          </a:xfrm>
          <a:prstGeom prst="rect">
            <a:avLst/>
          </a:prstGeom>
        </p:spPr>
      </p:pic>
      <p:sp>
        <p:nvSpPr>
          <p:cNvPr id="6" name="Dian numeron paikkamerkki 5">
            <a:extLst>
              <a:ext uri="{FF2B5EF4-FFF2-40B4-BE49-F238E27FC236}">
                <a16:creationId xmlns:a16="http://schemas.microsoft.com/office/drawing/2014/main" id="{23CA026F-6F76-5B5C-693B-A5C0E470833D}"/>
              </a:ext>
            </a:extLst>
          </p:cNvPr>
          <p:cNvSpPr>
            <a:spLocks noGrp="1"/>
          </p:cNvSpPr>
          <p:nvPr>
            <p:ph type="sldNum" sz="quarter" idx="12"/>
          </p:nvPr>
        </p:nvSpPr>
        <p:spPr/>
        <p:txBody>
          <a:bodyPr/>
          <a:lstStyle/>
          <a:p>
            <a:fld id="{F4D939E5-1E95-42C0-96BE-C47FFCF63F12}" type="slidenum">
              <a:rPr lang="fi-FI" smtClean="0"/>
              <a:t>11</a:t>
            </a:fld>
            <a:endParaRPr lang="fi-FI"/>
          </a:p>
        </p:txBody>
      </p:sp>
    </p:spTree>
    <p:extLst>
      <p:ext uri="{BB962C8B-B14F-4D97-AF65-F5344CB8AC3E}">
        <p14:creationId xmlns:p14="http://schemas.microsoft.com/office/powerpoint/2010/main" val="402462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4AE26-8C4E-E397-17DD-B044592AA6F1}"/>
              </a:ext>
            </a:extLst>
          </p:cNvPr>
          <p:cNvSpPr>
            <a:spLocks noGrp="1"/>
          </p:cNvSpPr>
          <p:nvPr>
            <p:ph type="title"/>
          </p:nvPr>
        </p:nvSpPr>
        <p:spPr>
          <a:xfrm>
            <a:off x="826288" y="588020"/>
            <a:ext cx="4685870" cy="3387056"/>
          </a:xfrm>
        </p:spPr>
        <p:txBody>
          <a:bodyPr spcFirstLastPara="1" vert="horz" wrap="square" lIns="91428" tIns="45714" rIns="91428" bIns="45714" rtlCol="0" anchor="b" anchorCtr="0">
            <a:normAutofit/>
          </a:bodyPr>
          <a:lstStyle/>
          <a:p>
            <a:pPr algn="r"/>
            <a:r>
              <a:rPr lang="uk-UA" sz="4000" b="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5</a:t>
            </a:r>
            <a:r>
              <a:rPr lang="en-US" sz="4000" b="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uk-UA" sz="40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Стійкість та масштабованість</a:t>
            </a:r>
            <a:endParaRPr lang="en-US" sz="40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Tekstin paikkamerkki 2">
            <a:extLst>
              <a:ext uri="{FF2B5EF4-FFF2-40B4-BE49-F238E27FC236}">
                <a16:creationId xmlns:a16="http://schemas.microsoft.com/office/drawing/2014/main" id="{1F235E89-4003-2806-0527-5018F092C2DB}"/>
              </a:ext>
            </a:extLst>
          </p:cNvPr>
          <p:cNvSpPr>
            <a:spLocks noGrp="1"/>
          </p:cNvSpPr>
          <p:nvPr>
            <p:ph type="body" idx="1"/>
          </p:nvPr>
        </p:nvSpPr>
        <p:spPr>
          <a:xfrm>
            <a:off x="5680364" y="452583"/>
            <a:ext cx="6225309" cy="5294752"/>
          </a:xfrm>
        </p:spPr>
        <p:txBody>
          <a:bodyPr spcFirstLastPara="1" vert="horz" wrap="square" lIns="91428" tIns="45714" rIns="91428" bIns="45714" rtlCol="0" anchor="ctr" anchorCtr="0">
            <a:normAutofit fontScale="92500" lnSpcReduction="10000"/>
          </a:bodyPr>
          <a:lstStyle/>
          <a:p>
            <a:pPr marL="0" indent="0">
              <a:buNone/>
            </a:pPr>
            <a:r>
              <a:rPr lang="uk-UA" sz="1600" dirty="0"/>
              <a:t>Виклик</a:t>
            </a:r>
            <a:r>
              <a:rPr lang="en-US" sz="1600" b="0" dirty="0"/>
              <a:t>: </a:t>
            </a:r>
            <a:r>
              <a:rPr lang="uk-UA" sz="1600" b="0" dirty="0"/>
              <a:t>масштабування програм </a:t>
            </a:r>
            <a:r>
              <a:rPr lang="uk-UA" sz="1600" b="0" dirty="0" err="1"/>
              <a:t>НРМ</a:t>
            </a:r>
            <a:r>
              <a:rPr lang="uk-UA" sz="1600" b="0" dirty="0"/>
              <a:t> для охоплення більшої кількості здобувачів освіти та роботодавців з одночасним збереженням якості стає дедалі серйознішим викликом у зв’язку зі зростанням попиту на навчання на робочому місці. Вирішення цього завдання додатково ускладнюється необхідністю забезпечення довгострокового фінансування ініціатив з організації </a:t>
            </a:r>
            <a:r>
              <a:rPr lang="uk-UA" sz="1600" b="0" dirty="0" err="1"/>
              <a:t>НРМ</a:t>
            </a:r>
            <a:r>
              <a:rPr lang="uk-UA" sz="1600" b="0" dirty="0"/>
              <a:t> в умовах мінливих політичних пріоритетів</a:t>
            </a:r>
            <a:r>
              <a:rPr lang="en-US" sz="1600" b="0" dirty="0"/>
              <a:t>.</a:t>
            </a:r>
          </a:p>
          <a:p>
            <a:pPr marL="0" indent="0">
              <a:buNone/>
            </a:pPr>
            <a:r>
              <a:rPr lang="uk-UA" sz="1600" dirty="0"/>
              <a:t>Рішення</a:t>
            </a:r>
            <a:r>
              <a:rPr lang="en-US" sz="1600" b="0" dirty="0"/>
              <a:t>: </a:t>
            </a:r>
          </a:p>
          <a:p>
            <a:r>
              <a:rPr lang="uk-UA" sz="1600" dirty="0"/>
              <a:t>Державно-приватне партнерство</a:t>
            </a:r>
            <a:r>
              <a:rPr lang="en-US" sz="1600" b="0" dirty="0"/>
              <a:t>: </a:t>
            </a:r>
            <a:r>
              <a:rPr lang="uk-UA" sz="1600" b="0" dirty="0"/>
              <a:t>посилення ролі </a:t>
            </a:r>
            <a:r>
              <a:rPr lang="uk-UA" sz="1600" dirty="0"/>
              <a:t>державно-приватного партнерства (ДПП) </a:t>
            </a:r>
            <a:r>
              <a:rPr lang="uk-UA" sz="1600" b="0" dirty="0"/>
              <a:t>сприятиме створенню стійких фінансових моделей для масштабування програм НРМ. Об’єднання ресурсів держави, підприємств та закладів освіти в рамках таких </a:t>
            </a:r>
            <a:r>
              <a:rPr lang="uk-UA" sz="1600" b="0" dirty="0" err="1"/>
              <a:t>партнерств</a:t>
            </a:r>
            <a:r>
              <a:rPr lang="uk-UA" sz="1600" b="0" dirty="0"/>
              <a:t> допоможе забезпечити стійкість ініціатив з організації НРМ</a:t>
            </a:r>
            <a:r>
              <a:rPr lang="en-US" sz="1600" b="0" dirty="0"/>
              <a:t>.</a:t>
            </a:r>
          </a:p>
          <a:p>
            <a:r>
              <a:rPr lang="uk-UA" sz="1600" dirty="0"/>
              <a:t>Використання сучасних технологій</a:t>
            </a:r>
            <a:r>
              <a:rPr lang="en-US" sz="1600" b="0" dirty="0"/>
              <a:t>: </a:t>
            </a:r>
            <a:r>
              <a:rPr lang="uk-UA" sz="1600" b="0" dirty="0"/>
              <a:t>застосування цифрових інструментів (наприклад, онлайн-платформ) для відстеження прогресу, проведення віртуальних стажувань або електронного наставництва дозволить масштабувати програми НРМ без перенапруження сил та ресурсів</a:t>
            </a:r>
            <a:r>
              <a:rPr lang="en-US" sz="1600" b="0" dirty="0"/>
              <a:t>.</a:t>
            </a:r>
          </a:p>
          <a:p>
            <a:r>
              <a:rPr lang="uk-UA" sz="1600" dirty="0" err="1"/>
              <a:t>Адвокація</a:t>
            </a:r>
            <a:r>
              <a:rPr lang="uk-UA" sz="1600" dirty="0"/>
              <a:t>, заснована на фактах</a:t>
            </a:r>
            <a:r>
              <a:rPr lang="en-US" sz="1600" b="0" dirty="0"/>
              <a:t>: </a:t>
            </a:r>
            <a:r>
              <a:rPr lang="uk-UA" sz="1600" b="0" dirty="0"/>
              <a:t>збір даних про успіхи програм НРМ,  таких як покращення показників працевлаштування, задоволеність роботодавців та розвиток навичок, </a:t>
            </a:r>
            <a:r>
              <a:rPr lang="uk-UA" sz="1600" b="0" dirty="0" err="1"/>
              <a:t>сприятитиме</a:t>
            </a:r>
            <a:r>
              <a:rPr lang="uk-UA" sz="1600" b="0" dirty="0"/>
              <a:t> збільшенню обсягів фінансування та підтримки процесу масштабування програм</a:t>
            </a:r>
            <a:r>
              <a:rPr lang="en-US" sz="1600" b="0" dirty="0"/>
              <a:t>.</a:t>
            </a:r>
          </a:p>
        </p:txBody>
      </p:sp>
      <p:sp>
        <p:nvSpPr>
          <p:cNvPr id="4" name="Tekstiruutu 3">
            <a:extLst>
              <a:ext uri="{FF2B5EF4-FFF2-40B4-BE49-F238E27FC236}">
                <a16:creationId xmlns:a16="http://schemas.microsoft.com/office/drawing/2014/main" id="{819374A5-2110-BE66-3B5A-17A5B8C5BFD3}"/>
              </a:ext>
            </a:extLst>
          </p:cNvPr>
          <p:cNvSpPr txBox="1"/>
          <p:nvPr/>
        </p:nvSpPr>
        <p:spPr>
          <a:xfrm>
            <a:off x="4222816" y="6433042"/>
            <a:ext cx="3744779" cy="261610"/>
          </a:xfrm>
          <a:prstGeom prst="rect">
            <a:avLst/>
          </a:prstGeom>
          <a:noFill/>
        </p:spPr>
        <p:txBody>
          <a:bodyPr wrap="square">
            <a:spAutoFit/>
          </a:bodyPr>
          <a:lstStyle/>
          <a:p>
            <a:pPr marL="0" marR="0" lvl="0" indent="0" algn="l" rtl="0">
              <a:spcBef>
                <a:spcPts val="0"/>
              </a:spcBef>
              <a:spcAft>
                <a:spcPts val="0"/>
              </a:spcAft>
              <a:buNone/>
            </a:pPr>
            <a:r>
              <a:rPr lang="en-US" sz="1100" b="0" i="0" u="none" strike="noStrike" cap="none" dirty="0">
                <a:solidFill>
                  <a:schemeClr val="lt1"/>
                </a:solidFill>
                <a:latin typeface="Open Sans"/>
                <a:ea typeface="Open Sans"/>
                <a:cs typeface="Open Sans"/>
                <a:sym typeface="Open Sans"/>
              </a:rPr>
              <a:t>© Omnia Education Partnerships 2025  ┃   www.oep.fi</a:t>
            </a:r>
          </a:p>
        </p:txBody>
      </p:sp>
      <p:pic>
        <p:nvPicPr>
          <p:cNvPr id="5" name="Kuva 4" descr="Kuva, joka sisältää kohteen teksti, Fontti, graafinen suunnittelu, Grafiikka&#10;&#10;Kuvaus luotu automaattisesti">
            <a:extLst>
              <a:ext uri="{FF2B5EF4-FFF2-40B4-BE49-F238E27FC236}">
                <a16:creationId xmlns:a16="http://schemas.microsoft.com/office/drawing/2014/main" id="{71B1E463-1EFD-FA62-C1BF-BD9594B5A19A}"/>
              </a:ext>
            </a:extLst>
          </p:cNvPr>
          <p:cNvPicPr>
            <a:picLocks noChangeAspect="1"/>
          </p:cNvPicPr>
          <p:nvPr/>
        </p:nvPicPr>
        <p:blipFill>
          <a:blip r:embed="rId2"/>
          <a:stretch>
            <a:fillRect/>
          </a:stretch>
        </p:blipFill>
        <p:spPr>
          <a:xfrm>
            <a:off x="9839850" y="5747334"/>
            <a:ext cx="2167207" cy="478474"/>
          </a:xfrm>
          <a:prstGeom prst="rect">
            <a:avLst/>
          </a:prstGeom>
        </p:spPr>
      </p:pic>
      <p:sp>
        <p:nvSpPr>
          <p:cNvPr id="6" name="Dian numeron paikkamerkki 5">
            <a:extLst>
              <a:ext uri="{FF2B5EF4-FFF2-40B4-BE49-F238E27FC236}">
                <a16:creationId xmlns:a16="http://schemas.microsoft.com/office/drawing/2014/main" id="{5544B17F-65C8-42E2-AB4D-5CF62739BCE9}"/>
              </a:ext>
            </a:extLst>
          </p:cNvPr>
          <p:cNvSpPr>
            <a:spLocks noGrp="1"/>
          </p:cNvSpPr>
          <p:nvPr>
            <p:ph type="sldNum" sz="quarter" idx="12"/>
          </p:nvPr>
        </p:nvSpPr>
        <p:spPr/>
        <p:txBody>
          <a:bodyPr/>
          <a:lstStyle/>
          <a:p>
            <a:fld id="{F4D939E5-1E95-42C0-96BE-C47FFCF63F12}" type="slidenum">
              <a:rPr lang="fi-FI" smtClean="0"/>
              <a:t>12</a:t>
            </a:fld>
            <a:endParaRPr lang="fi-FI"/>
          </a:p>
        </p:txBody>
      </p:sp>
    </p:spTree>
    <p:extLst>
      <p:ext uri="{BB962C8B-B14F-4D97-AF65-F5344CB8AC3E}">
        <p14:creationId xmlns:p14="http://schemas.microsoft.com/office/powerpoint/2010/main" val="2810216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87EDDD-E742-37B4-7F75-08995480D8B5}"/>
              </a:ext>
            </a:extLst>
          </p:cNvPr>
          <p:cNvSpPr>
            <a:spLocks noGrp="1"/>
          </p:cNvSpPr>
          <p:nvPr>
            <p:ph type="title"/>
          </p:nvPr>
        </p:nvSpPr>
        <p:spPr>
          <a:xfrm>
            <a:off x="1523802" y="1585718"/>
            <a:ext cx="9142809" cy="2551497"/>
          </a:xfrm>
        </p:spPr>
        <p:txBody>
          <a:bodyPr spcFirstLastPara="1" vert="horz" wrap="square" lIns="91428" tIns="45714" rIns="91428" bIns="45714" rtlCol="0" anchor="ctr" anchorCtr="0">
            <a:normAutofit fontScale="90000"/>
          </a:bodyPr>
          <a:lstStyle/>
          <a:p>
            <a:pPr algn="ctr"/>
            <a:r>
              <a:rPr lang="uk-UA" sz="6599"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Розробка адаптивних програм ДПП, спрямованих на сталий розвиток</a:t>
            </a:r>
            <a:endParaRPr lang="en-US" sz="6599"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Tekstiruutu 2">
            <a:extLst>
              <a:ext uri="{FF2B5EF4-FFF2-40B4-BE49-F238E27FC236}">
                <a16:creationId xmlns:a16="http://schemas.microsoft.com/office/drawing/2014/main" id="{DA82B1D9-E3DB-2CCA-A3B0-056EBDEC4DDE}"/>
              </a:ext>
            </a:extLst>
          </p:cNvPr>
          <p:cNvSpPr txBox="1"/>
          <p:nvPr/>
        </p:nvSpPr>
        <p:spPr>
          <a:xfrm>
            <a:off x="4222816" y="6433042"/>
            <a:ext cx="3744779" cy="261610"/>
          </a:xfrm>
          <a:prstGeom prst="rect">
            <a:avLst/>
          </a:prstGeom>
          <a:noFill/>
        </p:spPr>
        <p:txBody>
          <a:bodyPr wrap="square">
            <a:spAutoFit/>
          </a:bodyPr>
          <a:lstStyle/>
          <a:p>
            <a:pPr marL="0" marR="0" lvl="0" indent="0" algn="l" rtl="0">
              <a:spcBef>
                <a:spcPts val="0"/>
              </a:spcBef>
              <a:spcAft>
                <a:spcPts val="0"/>
              </a:spcAft>
              <a:buNone/>
            </a:pPr>
            <a:r>
              <a:rPr lang="en-US" sz="1100" b="0" i="0" u="none" strike="noStrike" cap="none" dirty="0">
                <a:solidFill>
                  <a:schemeClr val="lt1"/>
                </a:solidFill>
                <a:latin typeface="Open Sans"/>
                <a:ea typeface="Open Sans"/>
                <a:cs typeface="Open Sans"/>
                <a:sym typeface="Open Sans"/>
              </a:rPr>
              <a:t>© Omnia Education Partnerships 2025  ┃   www.oep.fi</a:t>
            </a:r>
          </a:p>
        </p:txBody>
      </p:sp>
      <p:pic>
        <p:nvPicPr>
          <p:cNvPr id="4" name="Kuva 3" descr="Kuva, joka sisältää kohteen teksti, Fontti, graafinen suunnittelu, Grafiikka&#10;&#10;Kuvaus luotu automaattisesti">
            <a:extLst>
              <a:ext uri="{FF2B5EF4-FFF2-40B4-BE49-F238E27FC236}">
                <a16:creationId xmlns:a16="http://schemas.microsoft.com/office/drawing/2014/main" id="{41E992F9-9DA1-C731-D645-FB5DEAF27193}"/>
              </a:ext>
            </a:extLst>
          </p:cNvPr>
          <p:cNvPicPr>
            <a:picLocks noChangeAspect="1"/>
          </p:cNvPicPr>
          <p:nvPr/>
        </p:nvPicPr>
        <p:blipFill>
          <a:blip r:embed="rId2"/>
          <a:stretch>
            <a:fillRect/>
          </a:stretch>
        </p:blipFill>
        <p:spPr>
          <a:xfrm>
            <a:off x="9839850" y="5747334"/>
            <a:ext cx="2167207" cy="478474"/>
          </a:xfrm>
          <a:prstGeom prst="rect">
            <a:avLst/>
          </a:prstGeom>
        </p:spPr>
      </p:pic>
      <p:sp>
        <p:nvSpPr>
          <p:cNvPr id="5" name="Dian numeron paikkamerkki 4">
            <a:extLst>
              <a:ext uri="{FF2B5EF4-FFF2-40B4-BE49-F238E27FC236}">
                <a16:creationId xmlns:a16="http://schemas.microsoft.com/office/drawing/2014/main" id="{85E374C8-9E71-BC1D-CE9B-3F2D334D10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1790343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47C0F63D-FD8F-3560-A7B4-D1FC93EF8A79}"/>
              </a:ext>
            </a:extLst>
          </p:cNvPr>
          <p:cNvSpPr>
            <a:spLocks noGrp="1"/>
          </p:cNvSpPr>
          <p:nvPr>
            <p:ph type="title"/>
          </p:nvPr>
        </p:nvSpPr>
        <p:spPr>
          <a:xfrm>
            <a:off x="838091" y="150468"/>
            <a:ext cx="10514231" cy="1325870"/>
          </a:xfrm>
        </p:spPr>
        <p:txBody>
          <a:bodyPr wrap="square" anchor="ctr">
            <a:normAutofit/>
          </a:bodyPr>
          <a:lstStyle/>
          <a:p>
            <a:r>
              <a:rPr lang="uk-UA" sz="3600" dirty="0"/>
              <a:t>Прогнозування</a:t>
            </a:r>
            <a:endParaRPr lang="fi-FI" sz="3600" dirty="0"/>
          </a:p>
        </p:txBody>
      </p:sp>
      <p:sp>
        <p:nvSpPr>
          <p:cNvPr id="4" name="Dian numeron paikkamerkki 3">
            <a:extLst>
              <a:ext uri="{FF2B5EF4-FFF2-40B4-BE49-F238E27FC236}">
                <a16:creationId xmlns:a16="http://schemas.microsoft.com/office/drawing/2014/main" id="{E6788374-24CD-2FCD-51E4-54A866D8C571}"/>
              </a:ext>
            </a:extLst>
          </p:cNvPr>
          <p:cNvSpPr>
            <a:spLocks noGrp="1"/>
          </p:cNvSpPr>
          <p:nvPr>
            <p:ph type="sldNum" idx="12"/>
          </p:nvPr>
        </p:nvSpPr>
        <p:spPr>
          <a:xfrm>
            <a:off x="9214207" y="6456285"/>
            <a:ext cx="2742843" cy="365210"/>
          </a:xfrm>
        </p:spPr>
        <p:txBody>
          <a:bodyPr wrap="square" anchor="t">
            <a:normAutofit/>
          </a:bodyPr>
          <a:lstStyle/>
          <a:p>
            <a:pPr marL="0" lvl="0" indent="0" rtl="0">
              <a:lnSpc>
                <a:spcPct val="90000"/>
              </a:lnSpc>
              <a:spcBef>
                <a:spcPts val="0"/>
              </a:spcBef>
              <a:spcAft>
                <a:spcPts val="600"/>
              </a:spcAft>
              <a:buNone/>
            </a:pPr>
            <a:fld id="{00000000-1234-1234-1234-123412341234}" type="slidenum">
              <a:rPr lang="en-US" smtClean="0"/>
              <a:pPr marL="0" lvl="0" indent="0" rtl="0">
                <a:lnSpc>
                  <a:spcPct val="90000"/>
                </a:lnSpc>
                <a:spcBef>
                  <a:spcPts val="0"/>
                </a:spcBef>
                <a:spcAft>
                  <a:spcPts val="600"/>
                </a:spcAft>
                <a:buNone/>
              </a:pPr>
              <a:t>14</a:t>
            </a:fld>
            <a:endParaRPr lang="en-US"/>
          </a:p>
        </p:txBody>
      </p:sp>
      <p:graphicFrame>
        <p:nvGraphicFramePr>
          <p:cNvPr id="8" name="Tekstin paikkamerkki 1">
            <a:extLst>
              <a:ext uri="{FF2B5EF4-FFF2-40B4-BE49-F238E27FC236}">
                <a16:creationId xmlns:a16="http://schemas.microsoft.com/office/drawing/2014/main" id="{635AA8F1-593F-3F1B-71DD-0D84200CAD26}"/>
              </a:ext>
            </a:extLst>
          </p:cNvPr>
          <p:cNvGraphicFramePr/>
          <p:nvPr>
            <p:extLst>
              <p:ext uri="{D42A27DB-BD31-4B8C-83A1-F6EECF244321}">
                <p14:modId xmlns:p14="http://schemas.microsoft.com/office/powerpoint/2010/main" val="1915860387"/>
              </p:ext>
            </p:extLst>
          </p:nvPr>
        </p:nvGraphicFramePr>
        <p:xfrm>
          <a:off x="838091" y="1458068"/>
          <a:ext cx="10514231" cy="4353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kstiruutu 8">
            <a:extLst>
              <a:ext uri="{FF2B5EF4-FFF2-40B4-BE49-F238E27FC236}">
                <a16:creationId xmlns:a16="http://schemas.microsoft.com/office/drawing/2014/main" id="{3C0FD310-AE18-2FF6-E173-B4099A9D5D64}"/>
              </a:ext>
            </a:extLst>
          </p:cNvPr>
          <p:cNvSpPr txBox="1"/>
          <p:nvPr/>
        </p:nvSpPr>
        <p:spPr>
          <a:xfrm>
            <a:off x="4222816" y="6433042"/>
            <a:ext cx="3744779" cy="261610"/>
          </a:xfrm>
          <a:prstGeom prst="rect">
            <a:avLst/>
          </a:prstGeom>
          <a:noFill/>
        </p:spPr>
        <p:txBody>
          <a:bodyPr wrap="square">
            <a:spAutoFit/>
          </a:bodyPr>
          <a:lstStyle/>
          <a:p>
            <a:pPr marL="0" marR="0" lvl="0" indent="0" algn="l" rtl="0">
              <a:spcBef>
                <a:spcPts val="0"/>
              </a:spcBef>
              <a:spcAft>
                <a:spcPts val="0"/>
              </a:spcAft>
              <a:buNone/>
            </a:pPr>
            <a:r>
              <a:rPr lang="en-US" sz="1100" b="0" i="0" u="none" strike="noStrike" cap="none" dirty="0">
                <a:solidFill>
                  <a:schemeClr val="lt1"/>
                </a:solidFill>
                <a:latin typeface="Open Sans"/>
                <a:ea typeface="Open Sans"/>
                <a:cs typeface="Open Sans"/>
                <a:sym typeface="Open Sans"/>
              </a:rPr>
              <a:t>© Omnia Education Partnerships 2025  ┃   www.oep.fi</a:t>
            </a:r>
          </a:p>
        </p:txBody>
      </p:sp>
      <p:pic>
        <p:nvPicPr>
          <p:cNvPr id="10" name="Kuva 9" descr="Kuva, joka sisältää kohteen teksti, Fontti, graafinen suunnittelu, Grafiikka&#10;&#10;Kuvaus luotu automaattisesti">
            <a:extLst>
              <a:ext uri="{FF2B5EF4-FFF2-40B4-BE49-F238E27FC236}">
                <a16:creationId xmlns:a16="http://schemas.microsoft.com/office/drawing/2014/main" id="{FD371607-113C-9C36-B5E7-E7EFFB6B5B37}"/>
              </a:ext>
            </a:extLst>
          </p:cNvPr>
          <p:cNvPicPr>
            <a:picLocks noChangeAspect="1"/>
          </p:cNvPicPr>
          <p:nvPr/>
        </p:nvPicPr>
        <p:blipFill>
          <a:blip r:embed="rId7"/>
          <a:stretch>
            <a:fillRect/>
          </a:stretch>
        </p:blipFill>
        <p:spPr>
          <a:xfrm>
            <a:off x="9839850" y="5747334"/>
            <a:ext cx="2167207" cy="478474"/>
          </a:xfrm>
          <a:prstGeom prst="rect">
            <a:avLst/>
          </a:prstGeom>
        </p:spPr>
      </p:pic>
    </p:spTree>
    <p:extLst>
      <p:ext uri="{BB962C8B-B14F-4D97-AF65-F5344CB8AC3E}">
        <p14:creationId xmlns:p14="http://schemas.microsoft.com/office/powerpoint/2010/main" val="2409465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1"/>
          <p:cNvSpPr txBox="1">
            <a:spLocks noGrp="1"/>
          </p:cNvSpPr>
          <p:nvPr>
            <p:ph type="title"/>
          </p:nvPr>
        </p:nvSpPr>
        <p:spPr>
          <a:xfrm>
            <a:off x="1371419" y="350060"/>
            <a:ext cx="10042715" cy="877615"/>
          </a:xfrm>
          <a:prstGeom prst="rect">
            <a:avLst/>
          </a:prstGeom>
        </p:spPr>
        <p:txBody>
          <a:bodyPr spcFirstLastPara="1" vert="horz" wrap="square" lIns="91428" tIns="45714" rIns="91428" bIns="45714" rtlCol="0" anchor="ctr" anchorCtr="0">
            <a:noAutofit/>
          </a:bodyPr>
          <a:lstStyle/>
          <a:p>
            <a:pPr>
              <a:buClr>
                <a:srgbClr val="0F4761"/>
              </a:buClr>
              <a:buSzPts val="4400"/>
            </a:pPr>
            <a:r>
              <a:rPr lang="uk-UA" sz="36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sym typeface="Times New Roman"/>
              </a:rPr>
              <a:t>Шляхи інтеграції та працевлаштування здобувачів освіти</a:t>
            </a:r>
            <a:endParaRPr lang="en-US" sz="36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aphicFrame>
        <p:nvGraphicFramePr>
          <p:cNvPr id="153" name="Google Shape;151;p11">
            <a:extLst>
              <a:ext uri="{FF2B5EF4-FFF2-40B4-BE49-F238E27FC236}">
                <a16:creationId xmlns:a16="http://schemas.microsoft.com/office/drawing/2014/main" id="{C099C4BB-9D58-F24C-6832-70AD14B1FA95}"/>
              </a:ext>
            </a:extLst>
          </p:cNvPr>
          <p:cNvGraphicFramePr/>
          <p:nvPr>
            <p:extLst>
              <p:ext uri="{D42A27DB-BD31-4B8C-83A1-F6EECF244321}">
                <p14:modId xmlns:p14="http://schemas.microsoft.com/office/powerpoint/2010/main" val="1032220000"/>
              </p:ext>
            </p:extLst>
          </p:nvPr>
        </p:nvGraphicFramePr>
        <p:xfrm>
          <a:off x="632002" y="1734229"/>
          <a:ext cx="10926406" cy="4192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iruutu 1">
            <a:extLst>
              <a:ext uri="{FF2B5EF4-FFF2-40B4-BE49-F238E27FC236}">
                <a16:creationId xmlns:a16="http://schemas.microsoft.com/office/drawing/2014/main" id="{2B2CD08A-DCFA-7863-C9AA-F0D67DDE5E52}"/>
              </a:ext>
            </a:extLst>
          </p:cNvPr>
          <p:cNvSpPr txBox="1"/>
          <p:nvPr/>
        </p:nvSpPr>
        <p:spPr>
          <a:xfrm>
            <a:off x="4222816" y="6433042"/>
            <a:ext cx="3744779" cy="261610"/>
          </a:xfrm>
          <a:prstGeom prst="rect">
            <a:avLst/>
          </a:prstGeom>
          <a:noFill/>
        </p:spPr>
        <p:txBody>
          <a:bodyPr wrap="square">
            <a:spAutoFit/>
          </a:bodyPr>
          <a:lstStyle/>
          <a:p>
            <a:pPr marL="0" marR="0" lvl="0" indent="0" algn="l" rtl="0">
              <a:spcBef>
                <a:spcPts val="0"/>
              </a:spcBef>
              <a:spcAft>
                <a:spcPts val="0"/>
              </a:spcAft>
              <a:buNone/>
            </a:pPr>
            <a:r>
              <a:rPr lang="en-US" sz="1100" b="0" i="0" u="none" strike="noStrike" cap="none" dirty="0">
                <a:solidFill>
                  <a:schemeClr val="lt1"/>
                </a:solidFill>
                <a:latin typeface="Open Sans"/>
                <a:ea typeface="Open Sans"/>
                <a:cs typeface="Open Sans"/>
                <a:sym typeface="Open Sans"/>
              </a:rPr>
              <a:t>© Omnia Education Partnerships 2025  ┃   www.oep.fi</a:t>
            </a:r>
          </a:p>
        </p:txBody>
      </p:sp>
      <p:pic>
        <p:nvPicPr>
          <p:cNvPr id="3" name="Kuva 2" descr="Kuva, joka sisältää kohteen teksti, Fontti, graafinen suunnittelu, Grafiikka&#10;&#10;Kuvaus luotu automaattisesti">
            <a:extLst>
              <a:ext uri="{FF2B5EF4-FFF2-40B4-BE49-F238E27FC236}">
                <a16:creationId xmlns:a16="http://schemas.microsoft.com/office/drawing/2014/main" id="{3E47878F-8B89-D563-F7BB-01022FEE7B42}"/>
              </a:ext>
            </a:extLst>
          </p:cNvPr>
          <p:cNvPicPr>
            <a:picLocks noChangeAspect="1"/>
          </p:cNvPicPr>
          <p:nvPr/>
        </p:nvPicPr>
        <p:blipFill>
          <a:blip r:embed="rId8"/>
          <a:stretch>
            <a:fillRect/>
          </a:stretch>
        </p:blipFill>
        <p:spPr>
          <a:xfrm>
            <a:off x="9839850" y="5747334"/>
            <a:ext cx="2167207" cy="478474"/>
          </a:xfrm>
          <a:prstGeom prst="rect">
            <a:avLst/>
          </a:prstGeom>
        </p:spPr>
      </p:pic>
      <p:sp>
        <p:nvSpPr>
          <p:cNvPr id="4" name="Dian numeron paikkamerkki 3">
            <a:extLst>
              <a:ext uri="{FF2B5EF4-FFF2-40B4-BE49-F238E27FC236}">
                <a16:creationId xmlns:a16="http://schemas.microsoft.com/office/drawing/2014/main" id="{EF534C64-FAB3-5FC4-15E3-3A9C83AA5F14}"/>
              </a:ext>
            </a:extLst>
          </p:cNvPr>
          <p:cNvSpPr>
            <a:spLocks noGrp="1"/>
          </p:cNvSpPr>
          <p:nvPr>
            <p:ph type="sldNum" sz="quarter" idx="12"/>
          </p:nvPr>
        </p:nvSpPr>
        <p:spPr/>
        <p:txBody>
          <a:bodyPr/>
          <a:lstStyle/>
          <a:p>
            <a:fld id="{F4D939E5-1E95-42C0-96BE-C47FFCF63F12}" type="slidenum">
              <a:rPr lang="fi-FI" smtClean="0"/>
              <a:t>15</a:t>
            </a:fld>
            <a:endParaRPr lang="fi-FI"/>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1371419" y="350060"/>
            <a:ext cx="10042715" cy="877615"/>
          </a:xfrm>
          <a:prstGeom prst="rect">
            <a:avLst/>
          </a:prstGeom>
        </p:spPr>
        <p:txBody>
          <a:bodyPr spcFirstLastPara="1" vert="horz" wrap="square" lIns="91428" tIns="45714" rIns="91428" bIns="45714" rtlCol="0" anchor="ctr" anchorCtr="0">
            <a:normAutofit fontScale="90000"/>
          </a:bodyPr>
          <a:lstStyle/>
          <a:p>
            <a:pPr>
              <a:buClr>
                <a:srgbClr val="0F4761"/>
              </a:buClr>
              <a:buSzPts val="4400"/>
            </a:pPr>
            <a:r>
              <a:rPr lang="uk-UA" sz="40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sym typeface="Times New Roman"/>
              </a:rPr>
              <a:t>Розроблення та коригування навчальних програм</a:t>
            </a:r>
            <a:endParaRPr lang="en-US" sz="40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aphicFrame>
        <p:nvGraphicFramePr>
          <p:cNvPr id="111" name="Google Shape;109;p4">
            <a:extLst>
              <a:ext uri="{FF2B5EF4-FFF2-40B4-BE49-F238E27FC236}">
                <a16:creationId xmlns:a16="http://schemas.microsoft.com/office/drawing/2014/main" id="{0AA44576-1B3E-1C0B-98A1-F03307BC36D5}"/>
              </a:ext>
            </a:extLst>
          </p:cNvPr>
          <p:cNvGraphicFramePr/>
          <p:nvPr>
            <p:extLst>
              <p:ext uri="{D42A27DB-BD31-4B8C-83A1-F6EECF244321}">
                <p14:modId xmlns:p14="http://schemas.microsoft.com/office/powerpoint/2010/main" val="1915443131"/>
              </p:ext>
            </p:extLst>
          </p:nvPr>
        </p:nvGraphicFramePr>
        <p:xfrm>
          <a:off x="632002" y="1734229"/>
          <a:ext cx="10926406" cy="4192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iruutu 1">
            <a:extLst>
              <a:ext uri="{FF2B5EF4-FFF2-40B4-BE49-F238E27FC236}">
                <a16:creationId xmlns:a16="http://schemas.microsoft.com/office/drawing/2014/main" id="{5CC3EB22-2123-5F94-6BAC-A95DA3D823BE}"/>
              </a:ext>
            </a:extLst>
          </p:cNvPr>
          <p:cNvSpPr txBox="1"/>
          <p:nvPr/>
        </p:nvSpPr>
        <p:spPr>
          <a:xfrm>
            <a:off x="4222816" y="6433042"/>
            <a:ext cx="3744779" cy="261610"/>
          </a:xfrm>
          <a:prstGeom prst="rect">
            <a:avLst/>
          </a:prstGeom>
          <a:noFill/>
        </p:spPr>
        <p:txBody>
          <a:bodyPr wrap="square">
            <a:spAutoFit/>
          </a:bodyPr>
          <a:lstStyle/>
          <a:p>
            <a:pPr marL="0" marR="0" lvl="0" indent="0" algn="l" rtl="0">
              <a:spcBef>
                <a:spcPts val="0"/>
              </a:spcBef>
              <a:spcAft>
                <a:spcPts val="0"/>
              </a:spcAft>
              <a:buNone/>
            </a:pPr>
            <a:r>
              <a:rPr lang="en-US" sz="1100" b="0" i="0" u="none" strike="noStrike" cap="none" dirty="0">
                <a:solidFill>
                  <a:schemeClr val="lt1"/>
                </a:solidFill>
                <a:latin typeface="Open Sans"/>
                <a:ea typeface="Open Sans"/>
                <a:cs typeface="Open Sans"/>
                <a:sym typeface="Open Sans"/>
              </a:rPr>
              <a:t>© Omnia Education Partnerships 2025  ┃   www.oep.fi</a:t>
            </a:r>
          </a:p>
        </p:txBody>
      </p:sp>
      <p:pic>
        <p:nvPicPr>
          <p:cNvPr id="3" name="Kuva 2" descr="Kuva, joka sisältää kohteen teksti, Fontti, graafinen suunnittelu, Grafiikka&#10;&#10;Kuvaus luotu automaattisesti">
            <a:extLst>
              <a:ext uri="{FF2B5EF4-FFF2-40B4-BE49-F238E27FC236}">
                <a16:creationId xmlns:a16="http://schemas.microsoft.com/office/drawing/2014/main" id="{4347A65E-BF82-213A-B87F-EC4CCB4F4600}"/>
              </a:ext>
            </a:extLst>
          </p:cNvPr>
          <p:cNvPicPr>
            <a:picLocks noChangeAspect="1"/>
          </p:cNvPicPr>
          <p:nvPr/>
        </p:nvPicPr>
        <p:blipFill>
          <a:blip r:embed="rId8"/>
          <a:stretch>
            <a:fillRect/>
          </a:stretch>
        </p:blipFill>
        <p:spPr>
          <a:xfrm>
            <a:off x="9839850" y="5747334"/>
            <a:ext cx="2167207" cy="478474"/>
          </a:xfrm>
          <a:prstGeom prst="rect">
            <a:avLst/>
          </a:prstGeom>
        </p:spPr>
      </p:pic>
      <p:sp>
        <p:nvSpPr>
          <p:cNvPr id="4" name="Dian numeron paikkamerkki 3">
            <a:extLst>
              <a:ext uri="{FF2B5EF4-FFF2-40B4-BE49-F238E27FC236}">
                <a16:creationId xmlns:a16="http://schemas.microsoft.com/office/drawing/2014/main" id="{825C1FD3-BC9F-F49C-B60F-D80A46A8D03C}"/>
              </a:ext>
            </a:extLst>
          </p:cNvPr>
          <p:cNvSpPr>
            <a:spLocks noGrp="1"/>
          </p:cNvSpPr>
          <p:nvPr>
            <p:ph type="sldNum" sz="quarter" idx="12"/>
          </p:nvPr>
        </p:nvSpPr>
        <p:spPr/>
        <p:txBody>
          <a:bodyPr/>
          <a:lstStyle/>
          <a:p>
            <a:fld id="{F4D939E5-1E95-42C0-96BE-C47FFCF63F12}" type="slidenum">
              <a:rPr lang="fi-FI" smtClean="0"/>
              <a:t>16</a:t>
            </a:fld>
            <a:endParaRPr lang="fi-FI"/>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2"/>
          <p:cNvSpPr txBox="1">
            <a:spLocks noGrp="1"/>
          </p:cNvSpPr>
          <p:nvPr>
            <p:ph type="title"/>
          </p:nvPr>
        </p:nvSpPr>
        <p:spPr>
          <a:xfrm>
            <a:off x="1371419" y="350060"/>
            <a:ext cx="10042715" cy="877615"/>
          </a:xfrm>
          <a:prstGeom prst="rect">
            <a:avLst/>
          </a:prstGeom>
        </p:spPr>
        <p:txBody>
          <a:bodyPr spcFirstLastPara="1" vert="horz" wrap="square" lIns="91428" tIns="45714" rIns="91428" bIns="45714" rtlCol="0" anchor="ctr" anchorCtr="0">
            <a:normAutofit/>
          </a:bodyPr>
          <a:lstStyle/>
          <a:p>
            <a:pPr>
              <a:buClr>
                <a:srgbClr val="0F4761"/>
              </a:buClr>
              <a:buSzPts val="4400"/>
            </a:pPr>
            <a:r>
              <a:rPr lang="uk-UA" sz="4000" b="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sym typeface="Times New Roman"/>
              </a:rPr>
              <a:t>Стійкість та довгострокове партнерство</a:t>
            </a:r>
            <a:endParaRPr lang="en-US" sz="40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aphicFrame>
        <p:nvGraphicFramePr>
          <p:cNvPr id="159" name="Google Shape;157;p12">
            <a:extLst>
              <a:ext uri="{FF2B5EF4-FFF2-40B4-BE49-F238E27FC236}">
                <a16:creationId xmlns:a16="http://schemas.microsoft.com/office/drawing/2014/main" id="{4ACE8B51-746A-3FCB-3F06-6029BF301148}"/>
              </a:ext>
            </a:extLst>
          </p:cNvPr>
          <p:cNvGraphicFramePr/>
          <p:nvPr>
            <p:extLst>
              <p:ext uri="{D42A27DB-BD31-4B8C-83A1-F6EECF244321}">
                <p14:modId xmlns:p14="http://schemas.microsoft.com/office/powerpoint/2010/main" val="2855562070"/>
              </p:ext>
            </p:extLst>
          </p:nvPr>
        </p:nvGraphicFramePr>
        <p:xfrm>
          <a:off x="632002" y="1642491"/>
          <a:ext cx="10926406" cy="4192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iruutu 1">
            <a:extLst>
              <a:ext uri="{FF2B5EF4-FFF2-40B4-BE49-F238E27FC236}">
                <a16:creationId xmlns:a16="http://schemas.microsoft.com/office/drawing/2014/main" id="{4CA4521D-EC7E-F7E5-49A3-B779F4602B6B}"/>
              </a:ext>
            </a:extLst>
          </p:cNvPr>
          <p:cNvSpPr txBox="1"/>
          <p:nvPr/>
        </p:nvSpPr>
        <p:spPr>
          <a:xfrm>
            <a:off x="4222816" y="6433042"/>
            <a:ext cx="3744779" cy="261610"/>
          </a:xfrm>
          <a:prstGeom prst="rect">
            <a:avLst/>
          </a:prstGeom>
          <a:noFill/>
        </p:spPr>
        <p:txBody>
          <a:bodyPr wrap="square">
            <a:spAutoFit/>
          </a:bodyPr>
          <a:lstStyle/>
          <a:p>
            <a:pPr marL="0" marR="0" lvl="0" indent="0" algn="l" rtl="0">
              <a:spcBef>
                <a:spcPts val="0"/>
              </a:spcBef>
              <a:spcAft>
                <a:spcPts val="0"/>
              </a:spcAft>
              <a:buNone/>
            </a:pPr>
            <a:r>
              <a:rPr lang="en-US" sz="1100" b="0" i="0" u="none" strike="noStrike" cap="none" dirty="0">
                <a:solidFill>
                  <a:schemeClr val="lt1"/>
                </a:solidFill>
                <a:latin typeface="Open Sans"/>
                <a:ea typeface="Open Sans"/>
                <a:cs typeface="Open Sans"/>
                <a:sym typeface="Open Sans"/>
              </a:rPr>
              <a:t>© Omnia Education Partnerships 2025  ┃   www.oep.fi</a:t>
            </a:r>
          </a:p>
        </p:txBody>
      </p:sp>
      <p:pic>
        <p:nvPicPr>
          <p:cNvPr id="3" name="Kuva 2" descr="Kuva, joka sisältää kohteen teksti, Fontti, graafinen suunnittelu, Grafiikka&#10;&#10;Kuvaus luotu automaattisesti">
            <a:extLst>
              <a:ext uri="{FF2B5EF4-FFF2-40B4-BE49-F238E27FC236}">
                <a16:creationId xmlns:a16="http://schemas.microsoft.com/office/drawing/2014/main" id="{9615DD6E-3A69-88D2-E24E-233028E47089}"/>
              </a:ext>
            </a:extLst>
          </p:cNvPr>
          <p:cNvPicPr>
            <a:picLocks noChangeAspect="1"/>
          </p:cNvPicPr>
          <p:nvPr/>
        </p:nvPicPr>
        <p:blipFill>
          <a:blip r:embed="rId8"/>
          <a:stretch>
            <a:fillRect/>
          </a:stretch>
        </p:blipFill>
        <p:spPr>
          <a:xfrm>
            <a:off x="9839850" y="5747334"/>
            <a:ext cx="2167207" cy="478474"/>
          </a:xfrm>
          <a:prstGeom prst="rect">
            <a:avLst/>
          </a:prstGeom>
        </p:spPr>
      </p:pic>
      <p:sp>
        <p:nvSpPr>
          <p:cNvPr id="4" name="Dian numeron paikkamerkki 3">
            <a:extLst>
              <a:ext uri="{FF2B5EF4-FFF2-40B4-BE49-F238E27FC236}">
                <a16:creationId xmlns:a16="http://schemas.microsoft.com/office/drawing/2014/main" id="{663BDA8B-6032-24A4-F519-11C273EA6D56}"/>
              </a:ext>
            </a:extLst>
          </p:cNvPr>
          <p:cNvSpPr>
            <a:spLocks noGrp="1"/>
          </p:cNvSpPr>
          <p:nvPr>
            <p:ph type="sldNum" sz="quarter" idx="12"/>
          </p:nvPr>
        </p:nvSpPr>
        <p:spPr/>
        <p:txBody>
          <a:bodyPr/>
          <a:lstStyle/>
          <a:p>
            <a:fld id="{F4D939E5-1E95-42C0-96BE-C47FFCF63F12}" type="slidenum">
              <a:rPr lang="fi-FI" smtClean="0"/>
              <a:t>17</a:t>
            </a:fld>
            <a:endParaRPr lang="fi-FI"/>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81b3a7bbb6_0_0"/>
          <p:cNvSpPr txBox="1">
            <a:spLocks noGrp="1"/>
          </p:cNvSpPr>
          <p:nvPr>
            <p:ph type="title"/>
          </p:nvPr>
        </p:nvSpPr>
        <p:spPr>
          <a:xfrm>
            <a:off x="838091" y="365210"/>
            <a:ext cx="10514231" cy="1325870"/>
          </a:xfrm>
        </p:spPr>
        <p:txBody>
          <a:bodyPr spcFirstLastPara="1" wrap="square" lIns="91425" tIns="45700" rIns="91425" bIns="45700" anchor="ctr" anchorCtr="0">
            <a:normAutofit/>
          </a:bodyPr>
          <a:lstStyle/>
          <a:p>
            <a:pPr marL="0" lvl="0" indent="0" rtl="0">
              <a:spcBef>
                <a:spcPts val="0"/>
              </a:spcBef>
              <a:spcAft>
                <a:spcPts val="0"/>
              </a:spcAft>
              <a:buNone/>
            </a:pPr>
            <a:r>
              <a:rPr lang="uk-UA" sz="3600" dirty="0"/>
              <a:t>Ключові висновки</a:t>
            </a:r>
            <a:endParaRPr lang="fi-FI" sz="3600" dirty="0"/>
          </a:p>
        </p:txBody>
      </p:sp>
      <p:pic>
        <p:nvPicPr>
          <p:cNvPr id="4" name="Kuva 3" descr="Kuva, joka sisältää kohteen teksti, Fontti, graafinen suunnittelu, Grafiikka&#10;&#10;Kuvaus luotu automaattisesti">
            <a:extLst>
              <a:ext uri="{FF2B5EF4-FFF2-40B4-BE49-F238E27FC236}">
                <a16:creationId xmlns:a16="http://schemas.microsoft.com/office/drawing/2014/main" id="{21DD414F-CA9F-3544-37DE-4C6AF3E9A0A7}"/>
              </a:ext>
            </a:extLst>
          </p:cNvPr>
          <p:cNvPicPr>
            <a:picLocks noChangeAspect="1"/>
          </p:cNvPicPr>
          <p:nvPr/>
        </p:nvPicPr>
        <p:blipFill>
          <a:blip r:embed="rId3"/>
          <a:stretch>
            <a:fillRect/>
          </a:stretch>
        </p:blipFill>
        <p:spPr>
          <a:xfrm>
            <a:off x="9839850" y="5747334"/>
            <a:ext cx="2167207" cy="478474"/>
          </a:xfrm>
          <a:prstGeom prst="rect">
            <a:avLst/>
          </a:prstGeom>
        </p:spPr>
      </p:pic>
      <p:graphicFrame>
        <p:nvGraphicFramePr>
          <p:cNvPr id="8" name="Content Placeholder 2">
            <a:extLst>
              <a:ext uri="{FF2B5EF4-FFF2-40B4-BE49-F238E27FC236}">
                <a16:creationId xmlns:a16="http://schemas.microsoft.com/office/drawing/2014/main" id="{18267D76-7D03-C52C-938F-84F9FC2B148C}"/>
              </a:ext>
            </a:extLst>
          </p:cNvPr>
          <p:cNvGraphicFramePr>
            <a:graphicFrameLocks/>
          </p:cNvGraphicFramePr>
          <p:nvPr>
            <p:extLst>
              <p:ext uri="{D42A27DB-BD31-4B8C-83A1-F6EECF244321}">
                <p14:modId xmlns:p14="http://schemas.microsoft.com/office/powerpoint/2010/main" val="1607582040"/>
              </p:ext>
            </p:extLst>
          </p:nvPr>
        </p:nvGraphicFramePr>
        <p:xfrm>
          <a:off x="632003" y="1691080"/>
          <a:ext cx="10926406" cy="38725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718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E95AAB-90CC-F26C-DDA1-88800029757F}"/>
              </a:ext>
            </a:extLst>
          </p:cNvPr>
          <p:cNvSpPr>
            <a:spLocks noGrp="1"/>
          </p:cNvSpPr>
          <p:nvPr>
            <p:ph type="title"/>
          </p:nvPr>
        </p:nvSpPr>
        <p:spPr>
          <a:xfrm>
            <a:off x="466661" y="588020"/>
            <a:ext cx="3200949" cy="3387056"/>
          </a:xfrm>
        </p:spPr>
        <p:txBody>
          <a:bodyPr anchor="b">
            <a:normAutofit/>
          </a:bodyPr>
          <a:lstStyle/>
          <a:p>
            <a:pPr algn="r"/>
            <a:r>
              <a:rPr lang="uk-UA" sz="4000" dirty="0">
                <a:solidFill>
                  <a:srgbClr val="002060"/>
                </a:solidFill>
              </a:rPr>
              <a:t>Наступна частина </a:t>
            </a:r>
            <a:br>
              <a:rPr lang="uk-UA" sz="4000" dirty="0">
                <a:solidFill>
                  <a:srgbClr val="002060"/>
                </a:solidFill>
              </a:rPr>
            </a:br>
            <a:r>
              <a:rPr lang="uk-UA" sz="4000" dirty="0">
                <a:solidFill>
                  <a:srgbClr val="002060"/>
                </a:solidFill>
              </a:rPr>
              <a:t>сесії</a:t>
            </a:r>
            <a:endParaRPr lang="fi-FI" sz="4000" dirty="0">
              <a:solidFill>
                <a:srgbClr val="002060"/>
              </a:solidFill>
            </a:endParaRPr>
          </a:p>
        </p:txBody>
      </p:sp>
      <p:sp>
        <p:nvSpPr>
          <p:cNvPr id="30" name="Sisällön paikkamerkki 2">
            <a:extLst>
              <a:ext uri="{FF2B5EF4-FFF2-40B4-BE49-F238E27FC236}">
                <a16:creationId xmlns:a16="http://schemas.microsoft.com/office/drawing/2014/main" id="{00623ED7-1895-7B6B-494F-2D1D39B3A014}"/>
              </a:ext>
            </a:extLst>
          </p:cNvPr>
          <p:cNvSpPr>
            <a:spLocks noGrp="1"/>
          </p:cNvSpPr>
          <p:nvPr>
            <p:ph idx="1"/>
          </p:nvPr>
        </p:nvSpPr>
        <p:spPr>
          <a:xfrm>
            <a:off x="3869356" y="222595"/>
            <a:ext cx="7854395" cy="5785013"/>
          </a:xfrm>
        </p:spPr>
        <p:txBody>
          <a:bodyPr anchor="ctr">
            <a:normAutofit/>
          </a:bodyPr>
          <a:lstStyle/>
          <a:p>
            <a:r>
              <a:rPr lang="uk-UA" sz="1700" b="0" dirty="0"/>
              <a:t>Ми розділимо аудиторію онлайн-сесії на групи для подальшого обговорення заданих тем у сесійних кімнатах.</a:t>
            </a:r>
          </a:p>
          <a:p>
            <a:r>
              <a:rPr lang="uk-UA" sz="1700" b="0" dirty="0"/>
              <a:t>Розподіл на групи відбуватиметься автоматично. Ви просто повинні прийняти запрошення до кімнати.</a:t>
            </a:r>
          </a:p>
          <a:p>
            <a:r>
              <a:rPr lang="uk-UA" sz="1700" b="0" dirty="0"/>
              <a:t>У групі вам буде запропоновано поміркувати над заданою темою:</a:t>
            </a:r>
          </a:p>
          <a:p>
            <a:pPr lvl="1"/>
            <a:r>
              <a:rPr lang="uk-UA" sz="1700" b="0" dirty="0">
                <a:ea typeface="Open Sans" panose="020B0606030504020204" pitchFamily="34" charset="0"/>
                <a:cs typeface="Open Sans" panose="020B0606030504020204" pitchFamily="34" charset="0"/>
              </a:rPr>
              <a:t>З вашої особистої точки зору</a:t>
            </a:r>
          </a:p>
          <a:p>
            <a:pPr lvl="1"/>
            <a:r>
              <a:rPr lang="uk-UA" sz="1700" b="0" dirty="0">
                <a:ea typeface="Open Sans" panose="020B0606030504020204" pitchFamily="34" charset="0"/>
                <a:cs typeface="Open Sans" panose="020B0606030504020204" pitchFamily="34" charset="0"/>
              </a:rPr>
              <a:t>З точки зору інтересів вашої організації/закладу освіти</a:t>
            </a:r>
          </a:p>
          <a:p>
            <a:pPr lvl="1"/>
            <a:r>
              <a:rPr lang="uk-UA" sz="1700" b="0" dirty="0">
                <a:ea typeface="Open Sans" panose="020B0606030504020204" pitchFamily="34" charset="0"/>
                <a:cs typeface="Open Sans" panose="020B0606030504020204" pitchFamily="34" charset="0"/>
              </a:rPr>
              <a:t>З точки зору інтересів вашого регіону (області).</a:t>
            </a:r>
          </a:p>
          <a:p>
            <a:r>
              <a:rPr lang="uk-UA" sz="1700" b="0" dirty="0"/>
              <a:t>Увійдіть до </a:t>
            </a:r>
            <a:r>
              <a:rPr lang="uk-UA" sz="1700" b="0" dirty="0" err="1"/>
              <a:t>Padlet</a:t>
            </a:r>
            <a:r>
              <a:rPr lang="uk-UA" sz="1700" b="0" dirty="0"/>
              <a:t> за вказаним посиланням/</a:t>
            </a:r>
            <a:r>
              <a:rPr lang="uk-UA" sz="1700" b="0" dirty="0" err="1"/>
              <a:t>qr</a:t>
            </a:r>
            <a:r>
              <a:rPr lang="uk-UA" sz="1700" b="0" dirty="0"/>
              <a:t>-кодом, напишіть свої думки та обговоріть їх у групі.</a:t>
            </a:r>
          </a:p>
          <a:p>
            <a:r>
              <a:rPr lang="uk-UA" sz="1700" b="0" dirty="0"/>
              <a:t>Розклад роботи у сесійних кімнатах</a:t>
            </a:r>
          </a:p>
          <a:p>
            <a:pPr lvl="1"/>
            <a:r>
              <a:rPr lang="uk-UA" sz="1700" b="0" dirty="0">
                <a:latin typeface="Open Sans" charset="0"/>
                <a:ea typeface="Open Sans" panose="020B0606030504020204" pitchFamily="34" charset="0"/>
                <a:cs typeface="Open Sans" panose="020B0606030504020204" pitchFamily="34" charset="0"/>
              </a:rPr>
              <a:t>15-20</a:t>
            </a:r>
            <a:r>
              <a:rPr lang="uk-UA" sz="1700" b="0" dirty="0">
                <a:ea typeface="Open Sans" panose="020B0606030504020204" pitchFamily="34" charset="0"/>
                <a:cs typeface="Open Sans" panose="020B0606030504020204" pitchFamily="34" charset="0"/>
              </a:rPr>
              <a:t> хв. Обговорення першої теми у сесійних кімнатах</a:t>
            </a:r>
          </a:p>
          <a:p>
            <a:pPr lvl="1"/>
            <a:r>
              <a:rPr lang="uk-UA" sz="1700" b="0" dirty="0">
                <a:latin typeface="Open Sans" charset="0"/>
                <a:ea typeface="Open Sans" charset="0"/>
                <a:cs typeface="Open Sans" charset="0"/>
              </a:rPr>
              <a:t>10</a:t>
            </a:r>
            <a:r>
              <a:rPr lang="uk-UA" sz="1700" b="0" dirty="0">
                <a:ea typeface="Open Sans" panose="020B0606030504020204" pitchFamily="34" charset="0"/>
                <a:cs typeface="Open Sans" panose="020B0606030504020204" pitchFamily="34" charset="0"/>
              </a:rPr>
              <a:t> хв. Питання та відповіді у головній кімнаті </a:t>
            </a:r>
            <a:r>
              <a:rPr lang="uk-UA" sz="1700" b="0" dirty="0">
                <a:latin typeface="Open Sans" charset="0"/>
                <a:ea typeface="Open Sans" charset="0"/>
                <a:cs typeface="Open Sans" charset="0"/>
              </a:rPr>
              <a:t>(</a:t>
            </a:r>
            <a:r>
              <a:rPr lang="uk-UA" sz="1700" b="0" dirty="0">
                <a:ea typeface="Open Sans" panose="020B0606030504020204" pitchFamily="34" charset="0"/>
                <a:cs typeface="Open Sans" panose="020B0606030504020204" pitchFamily="34" charset="0"/>
              </a:rPr>
              <a:t>вас туди запросять</a:t>
            </a:r>
            <a:r>
              <a:rPr lang="uk-UA" sz="1700" b="0" dirty="0">
                <a:latin typeface="Open Sans" charset="0"/>
                <a:ea typeface="Open Sans" charset="0"/>
                <a:cs typeface="Open Sans" charset="0"/>
              </a:rPr>
              <a:t>)</a:t>
            </a:r>
          </a:p>
          <a:p>
            <a:pPr lvl="1"/>
            <a:r>
              <a:rPr lang="uk-UA" sz="1700" b="0" dirty="0">
                <a:latin typeface="Open Sans" charset="0"/>
                <a:ea typeface="Open Sans" charset="0"/>
                <a:cs typeface="Open Sans" charset="0"/>
              </a:rPr>
              <a:t>15-20</a:t>
            </a:r>
            <a:r>
              <a:rPr lang="uk-UA" sz="1700" b="0" dirty="0">
                <a:ea typeface="Open Sans" panose="020B0606030504020204" pitchFamily="34" charset="0"/>
                <a:cs typeface="Open Sans" panose="020B0606030504020204" pitchFamily="34" charset="0"/>
              </a:rPr>
              <a:t> хв. Обговорення другої теми у сесійних кімнатах</a:t>
            </a:r>
          </a:p>
          <a:p>
            <a:pPr lvl="1"/>
            <a:r>
              <a:rPr lang="uk-UA" sz="1700" b="0" dirty="0">
                <a:latin typeface="Open Sans" charset="0"/>
                <a:ea typeface="Open Sans" charset="0"/>
                <a:cs typeface="Open Sans" charset="0"/>
              </a:rPr>
              <a:t>10</a:t>
            </a:r>
            <a:r>
              <a:rPr lang="uk-UA" sz="1700" b="0" dirty="0">
                <a:ea typeface="Open Sans" panose="020B0606030504020204" pitchFamily="34" charset="0"/>
                <a:cs typeface="Open Sans" panose="020B0606030504020204" pitchFamily="34" charset="0"/>
              </a:rPr>
              <a:t> хв. Питання та відповіді у головній кімнаті </a:t>
            </a:r>
            <a:r>
              <a:rPr lang="uk-UA" sz="1700" b="0" dirty="0">
                <a:latin typeface="Open Sans" charset="0"/>
                <a:ea typeface="Open Sans" charset="0"/>
                <a:cs typeface="Open Sans" charset="0"/>
              </a:rPr>
              <a:t>(</a:t>
            </a:r>
            <a:r>
              <a:rPr lang="uk-UA" sz="1700" b="0" dirty="0">
                <a:ea typeface="Open Sans" panose="020B0606030504020204" pitchFamily="34" charset="0"/>
                <a:cs typeface="Open Sans" panose="020B0606030504020204" pitchFamily="34" charset="0"/>
              </a:rPr>
              <a:t>вас туди запросять</a:t>
            </a:r>
            <a:r>
              <a:rPr lang="uk-UA" sz="1700" b="0" dirty="0">
                <a:latin typeface="Open Sans" charset="0"/>
                <a:ea typeface="Open Sans" charset="0"/>
                <a:cs typeface="Open Sans" charset="0"/>
              </a:rPr>
              <a:t>)</a:t>
            </a:r>
          </a:p>
          <a:p>
            <a:r>
              <a:rPr lang="uk-UA" sz="1700" b="0" dirty="0"/>
              <a:t>Наприкінці онлайн-сесії будуть підведені підсумки та надані інструкції щодо наступної сесії</a:t>
            </a:r>
          </a:p>
        </p:txBody>
      </p:sp>
      <p:pic>
        <p:nvPicPr>
          <p:cNvPr id="3" name="Kuva 2" descr="Kuva, joka sisältää kohteen teksti, Fontti, graafinen suunnittelu, Grafiikka&#10;&#10;Kuvaus luotu automaattisesti">
            <a:extLst>
              <a:ext uri="{FF2B5EF4-FFF2-40B4-BE49-F238E27FC236}">
                <a16:creationId xmlns:a16="http://schemas.microsoft.com/office/drawing/2014/main" id="{A08A5D20-F007-7168-3F56-3C3B7D1B4506}"/>
              </a:ext>
            </a:extLst>
          </p:cNvPr>
          <p:cNvPicPr>
            <a:picLocks noChangeAspect="1"/>
          </p:cNvPicPr>
          <p:nvPr/>
        </p:nvPicPr>
        <p:blipFill>
          <a:blip r:embed="rId2"/>
          <a:stretch>
            <a:fillRect/>
          </a:stretch>
        </p:blipFill>
        <p:spPr>
          <a:xfrm>
            <a:off x="9839850" y="5747334"/>
            <a:ext cx="2167207" cy="478474"/>
          </a:xfrm>
          <a:prstGeom prst="rect">
            <a:avLst/>
          </a:prstGeom>
        </p:spPr>
      </p:pic>
    </p:spTree>
    <p:extLst>
      <p:ext uri="{BB962C8B-B14F-4D97-AF65-F5344CB8AC3E}">
        <p14:creationId xmlns:p14="http://schemas.microsoft.com/office/powerpoint/2010/main" val="234055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FCEAA1-DBE0-9455-B408-15730CEFAEFF}"/>
              </a:ext>
            </a:extLst>
          </p:cNvPr>
          <p:cNvSpPr>
            <a:spLocks noGrp="1"/>
          </p:cNvSpPr>
          <p:nvPr>
            <p:ph type="title"/>
          </p:nvPr>
        </p:nvSpPr>
        <p:spPr>
          <a:xfrm>
            <a:off x="1371421" y="164936"/>
            <a:ext cx="9894662" cy="1033534"/>
          </a:xfrm>
        </p:spPr>
        <p:txBody>
          <a:bodyPr spcFirstLastPara="1" vert="horz" wrap="square" lIns="91428" tIns="45714" rIns="91428" bIns="45714" rtlCol="0" anchor="ctr" anchorCtr="0">
            <a:normAutofit fontScale="90000"/>
          </a:bodyPr>
          <a:lstStyle/>
          <a:p>
            <a:r>
              <a:rPr lang="uk-UA" sz="40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Організаційні відмінності та відмінності у цілях</a:t>
            </a:r>
            <a:endParaRPr lang="en-US" sz="40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Tekstin paikkamerkki 2">
            <a:extLst>
              <a:ext uri="{FF2B5EF4-FFF2-40B4-BE49-F238E27FC236}">
                <a16:creationId xmlns:a16="http://schemas.microsoft.com/office/drawing/2014/main" id="{370CB4AB-E385-87D7-CC44-B5943D96882A}"/>
              </a:ext>
            </a:extLst>
          </p:cNvPr>
          <p:cNvSpPr>
            <a:spLocks noGrp="1"/>
          </p:cNvSpPr>
          <p:nvPr>
            <p:ph type="body" idx="1"/>
          </p:nvPr>
        </p:nvSpPr>
        <p:spPr>
          <a:xfrm>
            <a:off x="1147874" y="1588355"/>
            <a:ext cx="9894662" cy="3682878"/>
          </a:xfrm>
        </p:spPr>
        <p:txBody>
          <a:bodyPr spcFirstLastPara="1" vert="horz" wrap="square" lIns="91428" tIns="45714" rIns="91428" bIns="45714" rtlCol="0" anchor="ctr" anchorCtr="0">
            <a:normAutofit fontScale="92500" lnSpcReduction="20000"/>
          </a:bodyPr>
          <a:lstStyle/>
          <a:p>
            <a:pPr algn="just"/>
            <a:r>
              <a:rPr lang="uk-UA" sz="2800" dirty="0"/>
              <a:t>Узгодження цілей</a:t>
            </a:r>
            <a:r>
              <a:rPr lang="en-US" sz="2800" b="0" dirty="0"/>
              <a:t>: </a:t>
            </a:r>
            <a:r>
              <a:rPr lang="uk-UA" sz="2800" b="0" dirty="0"/>
              <a:t>державний та приватний сектори у багатьох випадках мають різні організаційні (корпоративні) культури та цілі</a:t>
            </a:r>
            <a:r>
              <a:rPr lang="en-US" sz="2800" b="0" dirty="0"/>
              <a:t>. </a:t>
            </a:r>
          </a:p>
          <a:p>
            <a:pPr algn="just"/>
            <a:r>
              <a:rPr lang="uk-UA" sz="2800" dirty="0"/>
              <a:t>Навчання та нарощування потенціалу для співпраці</a:t>
            </a:r>
            <a:r>
              <a:rPr lang="en-US" sz="2800" b="0" dirty="0"/>
              <a:t>: </a:t>
            </a:r>
            <a:r>
              <a:rPr lang="uk-UA" sz="2800" b="0" dirty="0"/>
              <a:t>для формування партнерства доведеться  здійснити заходи щодо нарощування потенціалу для співпраці, щоб допомогти представникам державного і приватного секторів зрозуміти робоче середовище один одного. Ці заходи можуть включати проведення спільних семінарів, тренінгів або обмінів персоналом з метою сприяння покращенню взаєморозуміння та співпраці.</a:t>
            </a:r>
          </a:p>
        </p:txBody>
      </p:sp>
      <p:sp>
        <p:nvSpPr>
          <p:cNvPr id="5" name="Tekstiruutu 4">
            <a:extLst>
              <a:ext uri="{FF2B5EF4-FFF2-40B4-BE49-F238E27FC236}">
                <a16:creationId xmlns:a16="http://schemas.microsoft.com/office/drawing/2014/main" id="{D01E47D6-23CC-199D-62CC-E9FD827EB10A}"/>
              </a:ext>
            </a:extLst>
          </p:cNvPr>
          <p:cNvSpPr txBox="1"/>
          <p:nvPr/>
        </p:nvSpPr>
        <p:spPr>
          <a:xfrm>
            <a:off x="4222816" y="6433042"/>
            <a:ext cx="3744779" cy="261610"/>
          </a:xfrm>
          <a:prstGeom prst="rect">
            <a:avLst/>
          </a:prstGeom>
          <a:noFill/>
        </p:spPr>
        <p:txBody>
          <a:bodyPr wrap="square">
            <a:spAutoFit/>
          </a:bodyPr>
          <a:lstStyle/>
          <a:p>
            <a:pPr marL="0" marR="0" lvl="0" indent="0" algn="l" rtl="0">
              <a:spcBef>
                <a:spcPts val="0"/>
              </a:spcBef>
              <a:spcAft>
                <a:spcPts val="0"/>
              </a:spcAft>
              <a:buNone/>
            </a:pPr>
            <a:r>
              <a:rPr lang="en-US" sz="1100" b="0" i="0" u="none" strike="noStrike" cap="none" dirty="0">
                <a:solidFill>
                  <a:schemeClr val="lt1"/>
                </a:solidFill>
                <a:latin typeface="Open Sans"/>
                <a:ea typeface="Open Sans"/>
                <a:cs typeface="Open Sans"/>
                <a:sym typeface="Open Sans"/>
              </a:rPr>
              <a:t>© Omnia Education Partnerships 2025  ┃   www.oep.fi</a:t>
            </a:r>
          </a:p>
        </p:txBody>
      </p:sp>
      <p:sp>
        <p:nvSpPr>
          <p:cNvPr id="7" name="Dian numeron paikkamerkki 6">
            <a:extLst>
              <a:ext uri="{FF2B5EF4-FFF2-40B4-BE49-F238E27FC236}">
                <a16:creationId xmlns:a16="http://schemas.microsoft.com/office/drawing/2014/main" id="{488196B5-3A6F-99DA-455C-AE62627C2F14}"/>
              </a:ext>
            </a:extLst>
          </p:cNvPr>
          <p:cNvSpPr>
            <a:spLocks noGrp="1"/>
          </p:cNvSpPr>
          <p:nvPr>
            <p:ph type="sldNum" sz="quarter" idx="12"/>
          </p:nvPr>
        </p:nvSpPr>
        <p:spPr/>
        <p:txBody>
          <a:bodyPr/>
          <a:lstStyle/>
          <a:p>
            <a:fld id="{F4D939E5-1E95-42C0-96BE-C47FFCF63F12}" type="slidenum">
              <a:rPr lang="fi-FI" smtClean="0"/>
              <a:t>2</a:t>
            </a:fld>
            <a:endParaRPr lang="fi-FI"/>
          </a:p>
        </p:txBody>
      </p:sp>
      <p:pic>
        <p:nvPicPr>
          <p:cNvPr id="9" name="Kuva 8" descr="Kuva, joka sisältää kohteen teksti, Fontti, graafinen suunnittelu, Grafiikka&#10;&#10;Kuvaus luotu automaattisesti">
            <a:extLst>
              <a:ext uri="{FF2B5EF4-FFF2-40B4-BE49-F238E27FC236}">
                <a16:creationId xmlns:a16="http://schemas.microsoft.com/office/drawing/2014/main" id="{88222E4E-166B-2BC7-EB98-CCE1D89698CD}"/>
              </a:ext>
            </a:extLst>
          </p:cNvPr>
          <p:cNvPicPr>
            <a:picLocks noChangeAspect="1"/>
          </p:cNvPicPr>
          <p:nvPr/>
        </p:nvPicPr>
        <p:blipFill>
          <a:blip r:embed="rId3"/>
          <a:stretch>
            <a:fillRect/>
          </a:stretch>
        </p:blipFill>
        <p:spPr>
          <a:xfrm>
            <a:off x="9839850" y="5747334"/>
            <a:ext cx="2167207" cy="478474"/>
          </a:xfrm>
          <a:prstGeom prst="rect">
            <a:avLst/>
          </a:prstGeom>
        </p:spPr>
      </p:pic>
    </p:spTree>
    <p:extLst>
      <p:ext uri="{BB962C8B-B14F-4D97-AF65-F5344CB8AC3E}">
        <p14:creationId xmlns:p14="http://schemas.microsoft.com/office/powerpoint/2010/main" val="3524198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96BE2D-BDB4-DEE3-426F-2C2FD0986A15}"/>
              </a:ext>
            </a:extLst>
          </p:cNvPr>
          <p:cNvSpPr>
            <a:spLocks noGrp="1"/>
          </p:cNvSpPr>
          <p:nvPr>
            <p:ph type="title"/>
          </p:nvPr>
        </p:nvSpPr>
        <p:spPr>
          <a:xfrm>
            <a:off x="838091" y="366319"/>
            <a:ext cx="5392659" cy="1325390"/>
          </a:xfrm>
        </p:spPr>
        <p:txBody>
          <a:bodyPr>
            <a:normAutofit/>
          </a:bodyPr>
          <a:lstStyle/>
          <a:p>
            <a:r>
              <a:rPr lang="uk-UA" sz="3600"/>
              <a:t>Час для обговорення</a:t>
            </a:r>
            <a:endParaRPr lang="fi-FI" sz="3600" dirty="0"/>
          </a:p>
        </p:txBody>
      </p:sp>
      <p:graphicFrame>
        <p:nvGraphicFramePr>
          <p:cNvPr id="15" name="Sisällön paikkamerkki 2">
            <a:extLst>
              <a:ext uri="{FF2B5EF4-FFF2-40B4-BE49-F238E27FC236}">
                <a16:creationId xmlns:a16="http://schemas.microsoft.com/office/drawing/2014/main" id="{64D6BC56-E435-C798-1C69-650D41303B7B}"/>
              </a:ext>
            </a:extLst>
          </p:cNvPr>
          <p:cNvGraphicFramePr>
            <a:graphicFrameLocks noGrp="1"/>
          </p:cNvGraphicFramePr>
          <p:nvPr>
            <p:ph idx="1"/>
            <p:extLst>
              <p:ext uri="{D42A27DB-BD31-4B8C-83A1-F6EECF244321}">
                <p14:modId xmlns:p14="http://schemas.microsoft.com/office/powerpoint/2010/main" val="1937099411"/>
              </p:ext>
            </p:extLst>
          </p:nvPr>
        </p:nvGraphicFramePr>
        <p:xfrm>
          <a:off x="838091" y="1826628"/>
          <a:ext cx="6318489" cy="4350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Kuva 3" descr="Kuva, joka sisältää kohteen teksti, Fontti, graafinen suunnittelu, Grafiikka&#10;&#10;Kuvaus luotu automaattisesti">
            <a:extLst>
              <a:ext uri="{FF2B5EF4-FFF2-40B4-BE49-F238E27FC236}">
                <a16:creationId xmlns:a16="http://schemas.microsoft.com/office/drawing/2014/main" id="{453C5BCE-D94A-DB8D-F34F-B2867C1C856A}"/>
              </a:ext>
            </a:extLst>
          </p:cNvPr>
          <p:cNvPicPr>
            <a:picLocks noChangeAspect="1"/>
          </p:cNvPicPr>
          <p:nvPr/>
        </p:nvPicPr>
        <p:blipFill>
          <a:blip r:embed="rId7"/>
          <a:stretch>
            <a:fillRect/>
          </a:stretch>
        </p:blipFill>
        <p:spPr>
          <a:xfrm>
            <a:off x="9839850" y="5747334"/>
            <a:ext cx="2167207" cy="478474"/>
          </a:xfrm>
          <a:prstGeom prst="rect">
            <a:avLst/>
          </a:prstGeom>
        </p:spPr>
      </p:pic>
      <p:pic>
        <p:nvPicPr>
          <p:cNvPr id="5" name="Kuva 4" descr="Kuva, joka sisältää kohteen Grafiikka, Fontti, graafinen suunnittelu, kuvio&#10;&#10;Kuvaus luotu automaattisesti">
            <a:extLst>
              <a:ext uri="{FF2B5EF4-FFF2-40B4-BE49-F238E27FC236}">
                <a16:creationId xmlns:a16="http://schemas.microsoft.com/office/drawing/2014/main" id="{32E70B7F-8FEE-7673-4D22-636B704585AC}"/>
              </a:ext>
            </a:extLst>
          </p:cNvPr>
          <p:cNvPicPr>
            <a:picLocks noChangeAspect="1"/>
          </p:cNvPicPr>
          <p:nvPr/>
        </p:nvPicPr>
        <p:blipFill>
          <a:blip r:embed="rId8"/>
          <a:stretch>
            <a:fillRect/>
          </a:stretch>
        </p:blipFill>
        <p:spPr>
          <a:xfrm>
            <a:off x="7328273" y="1632204"/>
            <a:ext cx="3595180" cy="3595180"/>
          </a:xfrm>
          <a:prstGeom prst="rect">
            <a:avLst/>
          </a:prstGeom>
        </p:spPr>
      </p:pic>
    </p:spTree>
    <p:extLst>
      <p:ext uri="{BB962C8B-B14F-4D97-AF65-F5344CB8AC3E}">
        <p14:creationId xmlns:p14="http://schemas.microsoft.com/office/powerpoint/2010/main" val="639442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72498-6B84-F55B-FAC9-0FC370A5A20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CA66D98-035D-13B3-6F70-4DEB64992C03}"/>
              </a:ext>
            </a:extLst>
          </p:cNvPr>
          <p:cNvSpPr>
            <a:spLocks noGrp="1"/>
          </p:cNvSpPr>
          <p:nvPr>
            <p:ph type="title"/>
          </p:nvPr>
        </p:nvSpPr>
        <p:spPr>
          <a:xfrm>
            <a:off x="838091" y="366319"/>
            <a:ext cx="5392659" cy="1325390"/>
          </a:xfrm>
        </p:spPr>
        <p:txBody>
          <a:bodyPr>
            <a:normAutofit/>
          </a:bodyPr>
          <a:lstStyle/>
          <a:p>
            <a:r>
              <a:rPr lang="uk-UA" sz="3600" dirty="0"/>
              <a:t>Час для обговорення</a:t>
            </a:r>
            <a:endParaRPr lang="fi-FI" sz="3600" dirty="0"/>
          </a:p>
        </p:txBody>
      </p:sp>
      <p:graphicFrame>
        <p:nvGraphicFramePr>
          <p:cNvPr id="15" name="Sisällön paikkamerkki 2">
            <a:extLst>
              <a:ext uri="{FF2B5EF4-FFF2-40B4-BE49-F238E27FC236}">
                <a16:creationId xmlns:a16="http://schemas.microsoft.com/office/drawing/2014/main" id="{F05749B9-71DD-CCED-28AF-C223374F3648}"/>
              </a:ext>
            </a:extLst>
          </p:cNvPr>
          <p:cNvGraphicFramePr>
            <a:graphicFrameLocks noGrp="1"/>
          </p:cNvGraphicFramePr>
          <p:nvPr>
            <p:ph idx="1"/>
            <p:extLst>
              <p:ext uri="{D42A27DB-BD31-4B8C-83A1-F6EECF244321}">
                <p14:modId xmlns:p14="http://schemas.microsoft.com/office/powerpoint/2010/main" val="870892582"/>
              </p:ext>
            </p:extLst>
          </p:nvPr>
        </p:nvGraphicFramePr>
        <p:xfrm>
          <a:off x="838091" y="1826628"/>
          <a:ext cx="6490182" cy="4350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Kuva 4" descr="Kuva, joka sisältää kohteen teksti, Fontti, graafinen suunnittelu, Grafiikka&#10;&#10;Kuvaus luotu automaattisesti">
            <a:extLst>
              <a:ext uri="{FF2B5EF4-FFF2-40B4-BE49-F238E27FC236}">
                <a16:creationId xmlns:a16="http://schemas.microsoft.com/office/drawing/2014/main" id="{5EA5890E-4CDE-96EE-D159-1EA7BC2A7F0C}"/>
              </a:ext>
            </a:extLst>
          </p:cNvPr>
          <p:cNvPicPr>
            <a:picLocks noChangeAspect="1"/>
          </p:cNvPicPr>
          <p:nvPr/>
        </p:nvPicPr>
        <p:blipFill>
          <a:blip r:embed="rId7"/>
          <a:stretch>
            <a:fillRect/>
          </a:stretch>
        </p:blipFill>
        <p:spPr>
          <a:xfrm>
            <a:off x="9839850" y="5747334"/>
            <a:ext cx="2167207" cy="478474"/>
          </a:xfrm>
          <a:prstGeom prst="rect">
            <a:avLst/>
          </a:prstGeom>
        </p:spPr>
      </p:pic>
      <p:pic>
        <p:nvPicPr>
          <p:cNvPr id="7" name="Kuva 6" descr="Kuva, joka sisältää kohteen Grafiikka, Fontti, graafinen suunnittelu, kuvio&#10;&#10;Kuvaus luotu automaattisesti">
            <a:extLst>
              <a:ext uri="{FF2B5EF4-FFF2-40B4-BE49-F238E27FC236}">
                <a16:creationId xmlns:a16="http://schemas.microsoft.com/office/drawing/2014/main" id="{BD55B431-7DB3-99F9-78B1-6B1904BF94C0}"/>
              </a:ext>
            </a:extLst>
          </p:cNvPr>
          <p:cNvPicPr>
            <a:picLocks noChangeAspect="1"/>
          </p:cNvPicPr>
          <p:nvPr/>
        </p:nvPicPr>
        <p:blipFill>
          <a:blip r:embed="rId8"/>
          <a:stretch>
            <a:fillRect/>
          </a:stretch>
        </p:blipFill>
        <p:spPr>
          <a:xfrm>
            <a:off x="7328273" y="1632204"/>
            <a:ext cx="3595180" cy="3595180"/>
          </a:xfrm>
          <a:prstGeom prst="rect">
            <a:avLst/>
          </a:prstGeom>
        </p:spPr>
      </p:pic>
    </p:spTree>
    <p:extLst>
      <p:ext uri="{BB962C8B-B14F-4D97-AF65-F5344CB8AC3E}">
        <p14:creationId xmlns:p14="http://schemas.microsoft.com/office/powerpoint/2010/main" val="2467257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7" descr="Background pattern&#10;&#10;Description automatically generated"/>
          <p:cNvPicPr preferRelativeResize="0"/>
          <p:nvPr/>
        </p:nvPicPr>
        <p:blipFill rotWithShape="1">
          <a:blip r:embed="rId3">
            <a:alphaModFix/>
          </a:blip>
          <a:srcRect/>
          <a:stretch/>
        </p:blipFill>
        <p:spPr>
          <a:xfrm>
            <a:off x="3680" y="0"/>
            <a:ext cx="12183052" cy="6859588"/>
          </a:xfrm>
          <a:prstGeom prst="rect">
            <a:avLst/>
          </a:prstGeom>
          <a:noFill/>
          <a:ln>
            <a:noFill/>
          </a:ln>
        </p:spPr>
      </p:pic>
      <p:sp>
        <p:nvSpPr>
          <p:cNvPr id="180" name="Google Shape;180;p7"/>
          <p:cNvSpPr txBox="1"/>
          <p:nvPr/>
        </p:nvSpPr>
        <p:spPr>
          <a:xfrm>
            <a:off x="0" y="1167914"/>
            <a:ext cx="12183052" cy="49397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chemeClr val="lt1"/>
              </a:solidFill>
              <a:latin typeface="Open Sans ExtraBold"/>
              <a:ea typeface="Open Sans ExtraBold"/>
              <a:cs typeface="Open Sans ExtraBold"/>
              <a:sym typeface="Open Sans ExtraBold"/>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chemeClr val="lt1"/>
              </a:solidFill>
              <a:latin typeface="Open Sans ExtraBold"/>
              <a:ea typeface="Open Sans ExtraBold"/>
              <a:cs typeface="Open Sans ExtraBold"/>
              <a:sym typeface="Open Sans ExtraBold"/>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Open Sans"/>
                <a:ea typeface="Open Sans"/>
                <a:cs typeface="Open Sans"/>
                <a:sym typeface="Open Sans"/>
              </a:rPr>
              <a:t>www.oep.fi</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chemeClr val="lt1"/>
              </a:solidFill>
              <a:latin typeface="Open Sans ExtraBold"/>
              <a:ea typeface="Open Sans ExtraBold"/>
              <a:cs typeface="Open Sans ExtraBold"/>
              <a:sym typeface="Open Sans ExtraBold"/>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chemeClr val="lt1"/>
              </a:solidFill>
              <a:latin typeface="Open Sans ExtraBold"/>
              <a:ea typeface="Open Sans ExtraBold"/>
              <a:cs typeface="Open Sans ExtraBold"/>
              <a:sym typeface="Open Sans ExtraBold"/>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chemeClr val="lt1"/>
              </a:solidFill>
              <a:latin typeface="Open Sans ExtraBold"/>
              <a:ea typeface="Open Sans ExtraBold"/>
              <a:cs typeface="Open Sans ExtraBold"/>
              <a:sym typeface="Open Sans ExtraBold"/>
            </a:endParaRPr>
          </a:p>
          <a:p>
            <a:pPr marL="0" marR="0" lvl="0" indent="0" algn="ctr" rtl="0">
              <a:lnSpc>
                <a:spcPct val="100000"/>
              </a:lnSpc>
              <a:spcBef>
                <a:spcPts val="0"/>
              </a:spcBef>
              <a:spcAft>
                <a:spcPts val="0"/>
              </a:spcAft>
              <a:buClr>
                <a:srgbClr val="000000"/>
              </a:buClr>
              <a:buSzPts val="2400"/>
              <a:buFont typeface="Arial"/>
              <a:buNone/>
            </a:pPr>
            <a:r>
              <a:rPr lang="uk-UA" sz="2400" b="1" i="0" u="none" strike="noStrike" cap="none" dirty="0">
                <a:solidFill>
                  <a:schemeClr val="lt1"/>
                </a:solidFill>
                <a:latin typeface="Open Sans ExtraBold"/>
                <a:ea typeface="Open Sans ExtraBold"/>
                <a:cs typeface="Open Sans ExtraBold"/>
                <a:sym typeface="Open Sans ExtraBold"/>
              </a:rPr>
              <a:t>КОНТАКТИ</a:t>
            </a:r>
            <a:r>
              <a:rPr lang="en-US" sz="2400" b="1" i="0" u="none" strike="noStrike" cap="none" dirty="0">
                <a:solidFill>
                  <a:schemeClr val="lt1"/>
                </a:solidFill>
                <a:latin typeface="Open Sans ExtraBold"/>
                <a:ea typeface="Open Sans ExtraBold"/>
                <a:cs typeface="Open Sans ExtraBold"/>
                <a:sym typeface="Open Sans ExtraBold"/>
              </a:rPr>
              <a:t>:</a:t>
            </a:r>
            <a:endParaRPr sz="2400" b="1" i="0" u="none" strike="noStrike" cap="none" dirty="0">
              <a:solidFill>
                <a:schemeClr val="lt1"/>
              </a:solidFill>
              <a:latin typeface="Open Sans ExtraBold"/>
              <a:ea typeface="Open Sans ExtraBold"/>
              <a:cs typeface="Open Sans ExtraBold"/>
              <a:sym typeface="Open Sans ExtraBold"/>
            </a:endParaRPr>
          </a:p>
          <a:p>
            <a:pPr lvl="0" algn="ctr">
              <a:lnSpc>
                <a:spcPct val="150000"/>
              </a:lnSpc>
              <a:buSzPts val="2400"/>
            </a:pPr>
            <a:r>
              <a:rPr lang="uk-UA" sz="2400" b="1" dirty="0" err="1">
                <a:solidFill>
                  <a:schemeClr val="lt1"/>
                </a:solidFill>
                <a:latin typeface="Open Sans"/>
                <a:ea typeface="Open Sans"/>
                <a:cs typeface="Open Sans"/>
                <a:sym typeface="Open Sans"/>
              </a:rPr>
              <a:t>Міка</a:t>
            </a:r>
            <a:r>
              <a:rPr lang="uk-UA" sz="2400" b="1" dirty="0">
                <a:solidFill>
                  <a:schemeClr val="lt1"/>
                </a:solidFill>
                <a:latin typeface="Open Sans"/>
                <a:ea typeface="Open Sans"/>
                <a:cs typeface="Open Sans"/>
                <a:sym typeface="Open Sans"/>
              </a:rPr>
              <a:t> </a:t>
            </a:r>
            <a:r>
              <a:rPr lang="uk-UA" sz="2400" b="1" dirty="0" err="1">
                <a:solidFill>
                  <a:schemeClr val="lt1"/>
                </a:solidFill>
                <a:latin typeface="Open Sans"/>
                <a:ea typeface="Open Sans"/>
                <a:cs typeface="Open Sans"/>
                <a:sym typeface="Open Sans"/>
              </a:rPr>
              <a:t>Хейно</a:t>
            </a:r>
            <a:r>
              <a:rPr lang="en-US" sz="2400" b="1" dirty="0">
                <a:solidFill>
                  <a:schemeClr val="lt1"/>
                </a:solidFill>
                <a:latin typeface="Open Sans"/>
                <a:ea typeface="Open Sans"/>
                <a:cs typeface="Open Sans"/>
                <a:sym typeface="Open Sans"/>
              </a:rPr>
              <a:t>, </a:t>
            </a:r>
            <a:r>
              <a:rPr lang="uk-UA" sz="2400" b="1" dirty="0">
                <a:solidFill>
                  <a:schemeClr val="lt1"/>
                </a:solidFill>
                <a:latin typeface="Open Sans"/>
                <a:ea typeface="Open Sans"/>
                <a:cs typeface="Open Sans"/>
                <a:sym typeface="Open Sans"/>
              </a:rPr>
              <a:t>старший експерт</a:t>
            </a:r>
            <a:r>
              <a:rPr lang="en-US" sz="2400" b="1" i="0" u="none" strike="noStrike" cap="none" dirty="0">
                <a:solidFill>
                  <a:schemeClr val="lt1"/>
                </a:solidFill>
                <a:latin typeface="Open Sans"/>
                <a:ea typeface="Open Sans"/>
                <a:cs typeface="Open Sans"/>
                <a:sym typeface="Open Sans"/>
              </a:rPr>
              <a:t>, TVET</a:t>
            </a:r>
            <a:br>
              <a:rPr lang="en-US" sz="2400" b="1" i="0" u="none" strike="noStrike" cap="none" dirty="0">
                <a:solidFill>
                  <a:schemeClr val="lt1"/>
                </a:solidFill>
                <a:latin typeface="Open Sans"/>
                <a:ea typeface="Open Sans"/>
                <a:cs typeface="Open Sans"/>
                <a:sym typeface="Open Sans"/>
              </a:rPr>
            </a:br>
            <a:r>
              <a:rPr lang="en-US" sz="1800" b="1" i="0" u="none" strike="noStrike" cap="none" dirty="0">
                <a:solidFill>
                  <a:schemeClr val="lt1"/>
                </a:solidFill>
                <a:latin typeface="Open Sans"/>
                <a:ea typeface="Open Sans"/>
                <a:cs typeface="Open Sans"/>
                <a:sym typeface="Open Sans"/>
              </a:rPr>
              <a:t>+358 50 362 7792, mika.heino@oep.fi</a:t>
            </a:r>
            <a:endParaRPr sz="1800" b="1" i="0" u="none" strike="noStrike" cap="none" dirty="0">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chemeClr val="lt1"/>
              </a:solidFill>
              <a:latin typeface="Open Sans ExtraBold"/>
              <a:ea typeface="Open Sans ExtraBold"/>
              <a:cs typeface="Open Sans ExtraBold"/>
              <a:sym typeface="Open Sans ExtraBold"/>
            </a:endParaRPr>
          </a:p>
        </p:txBody>
      </p:sp>
      <p:pic>
        <p:nvPicPr>
          <p:cNvPr id="181" name="Google Shape;181;p7" descr="A black and white logo&#10;&#10;Description automatically generated with medium confidence"/>
          <p:cNvPicPr preferRelativeResize="0"/>
          <p:nvPr/>
        </p:nvPicPr>
        <p:blipFill rotWithShape="1">
          <a:blip r:embed="rId4">
            <a:alphaModFix/>
          </a:blip>
          <a:srcRect/>
          <a:stretch/>
        </p:blipFill>
        <p:spPr>
          <a:xfrm>
            <a:off x="5220860" y="1850569"/>
            <a:ext cx="1745997" cy="7402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8D9537-E362-FDC9-B238-420AFCB0FF47}"/>
              </a:ext>
            </a:extLst>
          </p:cNvPr>
          <p:cNvSpPr>
            <a:spLocks noGrp="1"/>
          </p:cNvSpPr>
          <p:nvPr>
            <p:ph type="title"/>
          </p:nvPr>
        </p:nvSpPr>
        <p:spPr>
          <a:xfrm>
            <a:off x="1371419" y="350060"/>
            <a:ext cx="10042715" cy="877615"/>
          </a:xfrm>
        </p:spPr>
        <p:txBody>
          <a:bodyPr spcFirstLastPara="1" vert="horz" wrap="square" lIns="91428" tIns="45714" rIns="91428" bIns="45714" rtlCol="0" anchor="ctr" anchorCtr="0">
            <a:normAutofit fontScale="90000"/>
          </a:bodyPr>
          <a:lstStyle/>
          <a:p>
            <a:r>
              <a:rPr lang="uk-UA" sz="40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Залучення </a:t>
            </a:r>
            <a:r>
              <a:rPr lang="uk-UA" sz="4000" kern="1200" dirty="0" err="1">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стейкхолдерів</a:t>
            </a:r>
            <a:r>
              <a:rPr lang="uk-UA" sz="40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 та публічний інтерес</a:t>
            </a:r>
            <a:endParaRPr lang="en-US" sz="40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aphicFrame>
        <p:nvGraphicFramePr>
          <p:cNvPr id="5" name="Tekstin paikkamerkki 2">
            <a:extLst>
              <a:ext uri="{FF2B5EF4-FFF2-40B4-BE49-F238E27FC236}">
                <a16:creationId xmlns:a16="http://schemas.microsoft.com/office/drawing/2014/main" id="{82AD2CC0-67E9-6995-3C85-24317E82E2D8}"/>
              </a:ext>
            </a:extLst>
          </p:cNvPr>
          <p:cNvGraphicFramePr/>
          <p:nvPr>
            <p:extLst>
              <p:ext uri="{D42A27DB-BD31-4B8C-83A1-F6EECF244321}">
                <p14:modId xmlns:p14="http://schemas.microsoft.com/office/powerpoint/2010/main" val="2538866182"/>
              </p:ext>
            </p:extLst>
          </p:nvPr>
        </p:nvGraphicFramePr>
        <p:xfrm>
          <a:off x="632002" y="1624018"/>
          <a:ext cx="10926406" cy="4192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iruutu 2">
            <a:extLst>
              <a:ext uri="{FF2B5EF4-FFF2-40B4-BE49-F238E27FC236}">
                <a16:creationId xmlns:a16="http://schemas.microsoft.com/office/drawing/2014/main" id="{30D94E43-9320-9CDE-7012-91BB2BE52326}"/>
              </a:ext>
            </a:extLst>
          </p:cNvPr>
          <p:cNvSpPr txBox="1"/>
          <p:nvPr/>
        </p:nvSpPr>
        <p:spPr>
          <a:xfrm>
            <a:off x="4222816" y="6433042"/>
            <a:ext cx="3744779" cy="261610"/>
          </a:xfrm>
          <a:prstGeom prst="rect">
            <a:avLst/>
          </a:prstGeom>
          <a:noFill/>
        </p:spPr>
        <p:txBody>
          <a:bodyPr wrap="square">
            <a:spAutoFit/>
          </a:bodyPr>
          <a:lstStyle/>
          <a:p>
            <a:pPr marL="0" marR="0" lvl="0" indent="0" algn="l" rtl="0">
              <a:spcBef>
                <a:spcPts val="0"/>
              </a:spcBef>
              <a:spcAft>
                <a:spcPts val="0"/>
              </a:spcAft>
              <a:buNone/>
            </a:pPr>
            <a:r>
              <a:rPr lang="en-US" sz="1100" b="0" i="0" u="none" strike="noStrike" cap="none" dirty="0">
                <a:solidFill>
                  <a:schemeClr val="lt1"/>
                </a:solidFill>
                <a:latin typeface="Open Sans"/>
                <a:ea typeface="Open Sans"/>
                <a:cs typeface="Open Sans"/>
                <a:sym typeface="Open Sans"/>
              </a:rPr>
              <a:t>© Omnia Education Partnerships 2025  ┃   www.oep.fi</a:t>
            </a:r>
          </a:p>
        </p:txBody>
      </p:sp>
      <p:pic>
        <p:nvPicPr>
          <p:cNvPr id="4" name="Kuva 3" descr="Kuva, joka sisältää kohteen teksti, Fontti, graafinen suunnittelu, Grafiikka&#10;&#10;Kuvaus luotu automaattisesti">
            <a:extLst>
              <a:ext uri="{FF2B5EF4-FFF2-40B4-BE49-F238E27FC236}">
                <a16:creationId xmlns:a16="http://schemas.microsoft.com/office/drawing/2014/main" id="{8691A8AD-90CC-1317-FC4A-E402F6E34636}"/>
              </a:ext>
            </a:extLst>
          </p:cNvPr>
          <p:cNvPicPr>
            <a:picLocks noChangeAspect="1"/>
          </p:cNvPicPr>
          <p:nvPr/>
        </p:nvPicPr>
        <p:blipFill>
          <a:blip r:embed="rId8"/>
          <a:stretch>
            <a:fillRect/>
          </a:stretch>
        </p:blipFill>
        <p:spPr>
          <a:xfrm>
            <a:off x="9839850" y="5747334"/>
            <a:ext cx="2167207" cy="478474"/>
          </a:xfrm>
          <a:prstGeom prst="rect">
            <a:avLst/>
          </a:prstGeom>
        </p:spPr>
      </p:pic>
      <p:sp>
        <p:nvSpPr>
          <p:cNvPr id="6" name="Dian numeron paikkamerkki 5">
            <a:extLst>
              <a:ext uri="{FF2B5EF4-FFF2-40B4-BE49-F238E27FC236}">
                <a16:creationId xmlns:a16="http://schemas.microsoft.com/office/drawing/2014/main" id="{B3566ECC-25D5-AF93-E70D-6A61A1C5025A}"/>
              </a:ext>
            </a:extLst>
          </p:cNvPr>
          <p:cNvSpPr>
            <a:spLocks noGrp="1"/>
          </p:cNvSpPr>
          <p:nvPr>
            <p:ph type="sldNum" sz="quarter" idx="12"/>
          </p:nvPr>
        </p:nvSpPr>
        <p:spPr/>
        <p:txBody>
          <a:bodyPr/>
          <a:lstStyle/>
          <a:p>
            <a:fld id="{F4D939E5-1E95-42C0-96BE-C47FFCF63F12}" type="slidenum">
              <a:rPr lang="fi-FI" smtClean="0"/>
              <a:t>3</a:t>
            </a:fld>
            <a:endParaRPr lang="fi-FI"/>
          </a:p>
        </p:txBody>
      </p:sp>
    </p:spTree>
    <p:extLst>
      <p:ext uri="{BB962C8B-B14F-4D97-AF65-F5344CB8AC3E}">
        <p14:creationId xmlns:p14="http://schemas.microsoft.com/office/powerpoint/2010/main" val="64744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4DD661-837C-022B-E77E-0E7210F70A7F}"/>
              </a:ext>
            </a:extLst>
          </p:cNvPr>
          <p:cNvSpPr>
            <a:spLocks noGrp="1"/>
          </p:cNvSpPr>
          <p:nvPr>
            <p:ph type="title"/>
          </p:nvPr>
        </p:nvSpPr>
        <p:spPr>
          <a:xfrm>
            <a:off x="1371419" y="350060"/>
            <a:ext cx="10042715" cy="877615"/>
          </a:xfrm>
        </p:spPr>
        <p:txBody>
          <a:bodyPr spcFirstLastPara="1" vert="horz" wrap="square" lIns="91428" tIns="45714" rIns="91428" bIns="45714" rtlCol="0" anchor="ctr" anchorCtr="0">
            <a:normAutofit fontScale="90000"/>
          </a:bodyPr>
          <a:lstStyle/>
          <a:p>
            <a:r>
              <a:rPr lang="uk-UA" sz="36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Гнучкий підхід до розроблення навчальних/освітніх програм</a:t>
            </a:r>
            <a:endParaRPr lang="en-US" sz="36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aphicFrame>
        <p:nvGraphicFramePr>
          <p:cNvPr id="5" name="Tekstin paikkamerkki 2">
            <a:extLst>
              <a:ext uri="{FF2B5EF4-FFF2-40B4-BE49-F238E27FC236}">
                <a16:creationId xmlns:a16="http://schemas.microsoft.com/office/drawing/2014/main" id="{360470C2-3B2A-A5FB-58C5-25EC5449151E}"/>
              </a:ext>
            </a:extLst>
          </p:cNvPr>
          <p:cNvGraphicFramePr/>
          <p:nvPr>
            <p:extLst>
              <p:ext uri="{D42A27DB-BD31-4B8C-83A1-F6EECF244321}">
                <p14:modId xmlns:p14="http://schemas.microsoft.com/office/powerpoint/2010/main" val="1194011806"/>
              </p:ext>
            </p:extLst>
          </p:nvPr>
        </p:nvGraphicFramePr>
        <p:xfrm>
          <a:off x="632002" y="1555075"/>
          <a:ext cx="10926406" cy="4192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iruutu 2">
            <a:extLst>
              <a:ext uri="{FF2B5EF4-FFF2-40B4-BE49-F238E27FC236}">
                <a16:creationId xmlns:a16="http://schemas.microsoft.com/office/drawing/2014/main" id="{D7ED24D4-9509-5EB9-7041-5FCFE034EB24}"/>
              </a:ext>
            </a:extLst>
          </p:cNvPr>
          <p:cNvSpPr txBox="1"/>
          <p:nvPr/>
        </p:nvSpPr>
        <p:spPr>
          <a:xfrm>
            <a:off x="4222816" y="6433042"/>
            <a:ext cx="3744779" cy="261610"/>
          </a:xfrm>
          <a:prstGeom prst="rect">
            <a:avLst/>
          </a:prstGeom>
          <a:noFill/>
        </p:spPr>
        <p:txBody>
          <a:bodyPr wrap="square">
            <a:spAutoFit/>
          </a:bodyPr>
          <a:lstStyle/>
          <a:p>
            <a:pPr marL="0" marR="0" lvl="0" indent="0" algn="l" rtl="0">
              <a:spcBef>
                <a:spcPts val="0"/>
              </a:spcBef>
              <a:spcAft>
                <a:spcPts val="0"/>
              </a:spcAft>
              <a:buNone/>
            </a:pPr>
            <a:r>
              <a:rPr lang="en-US" sz="1100" b="0" i="0" u="none" strike="noStrike" cap="none" dirty="0">
                <a:solidFill>
                  <a:schemeClr val="lt1"/>
                </a:solidFill>
                <a:latin typeface="Open Sans"/>
                <a:ea typeface="Open Sans"/>
                <a:cs typeface="Open Sans"/>
                <a:sym typeface="Open Sans"/>
              </a:rPr>
              <a:t>© Omnia Education Partnerships 2025  ┃   www.oep.fi</a:t>
            </a:r>
          </a:p>
        </p:txBody>
      </p:sp>
      <p:pic>
        <p:nvPicPr>
          <p:cNvPr id="4" name="Kuva 3" descr="Kuva, joka sisältää kohteen teksti, Fontti, graafinen suunnittelu, Grafiikka&#10;&#10;Kuvaus luotu automaattisesti">
            <a:extLst>
              <a:ext uri="{FF2B5EF4-FFF2-40B4-BE49-F238E27FC236}">
                <a16:creationId xmlns:a16="http://schemas.microsoft.com/office/drawing/2014/main" id="{B032ACD4-63CB-365F-857F-8512C23B764C}"/>
              </a:ext>
            </a:extLst>
          </p:cNvPr>
          <p:cNvPicPr>
            <a:picLocks noChangeAspect="1"/>
          </p:cNvPicPr>
          <p:nvPr/>
        </p:nvPicPr>
        <p:blipFill>
          <a:blip r:embed="rId8"/>
          <a:stretch>
            <a:fillRect/>
          </a:stretch>
        </p:blipFill>
        <p:spPr>
          <a:xfrm>
            <a:off x="9839850" y="5747334"/>
            <a:ext cx="2167207" cy="478474"/>
          </a:xfrm>
          <a:prstGeom prst="rect">
            <a:avLst/>
          </a:prstGeom>
        </p:spPr>
      </p:pic>
      <p:sp>
        <p:nvSpPr>
          <p:cNvPr id="6" name="Dian numeron paikkamerkki 5">
            <a:extLst>
              <a:ext uri="{FF2B5EF4-FFF2-40B4-BE49-F238E27FC236}">
                <a16:creationId xmlns:a16="http://schemas.microsoft.com/office/drawing/2014/main" id="{F3B3546C-FC50-4440-9ADD-2616C8B42B53}"/>
              </a:ext>
            </a:extLst>
          </p:cNvPr>
          <p:cNvSpPr>
            <a:spLocks noGrp="1"/>
          </p:cNvSpPr>
          <p:nvPr>
            <p:ph type="sldNum" sz="quarter" idx="12"/>
          </p:nvPr>
        </p:nvSpPr>
        <p:spPr/>
        <p:txBody>
          <a:bodyPr/>
          <a:lstStyle/>
          <a:p>
            <a:fld id="{F4D939E5-1E95-42C0-96BE-C47FFCF63F12}" type="slidenum">
              <a:rPr lang="fi-FI" smtClean="0"/>
              <a:t>4</a:t>
            </a:fld>
            <a:endParaRPr lang="fi-FI"/>
          </a:p>
        </p:txBody>
      </p:sp>
    </p:spTree>
    <p:extLst>
      <p:ext uri="{BB962C8B-B14F-4D97-AF65-F5344CB8AC3E}">
        <p14:creationId xmlns:p14="http://schemas.microsoft.com/office/powerpoint/2010/main" val="1309981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5806C0-004A-CE77-5E92-38C6DD515307}"/>
              </a:ext>
            </a:extLst>
          </p:cNvPr>
          <p:cNvSpPr>
            <a:spLocks noGrp="1"/>
          </p:cNvSpPr>
          <p:nvPr>
            <p:ph type="title"/>
          </p:nvPr>
        </p:nvSpPr>
        <p:spPr>
          <a:xfrm>
            <a:off x="1371419" y="350060"/>
            <a:ext cx="10042715" cy="877615"/>
          </a:xfrm>
        </p:spPr>
        <p:txBody>
          <a:bodyPr spcFirstLastPara="1" vert="horz" wrap="square" lIns="91428" tIns="45714" rIns="91428" bIns="45714" rtlCol="0" anchor="ctr" anchorCtr="0">
            <a:normAutofit fontScale="90000"/>
          </a:bodyPr>
          <a:lstStyle/>
          <a:p>
            <a:r>
              <a:rPr lang="uk-UA" sz="36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Індивідуалізація програм професійної підготовки</a:t>
            </a:r>
            <a:endParaRPr lang="en-US" sz="36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aphicFrame>
        <p:nvGraphicFramePr>
          <p:cNvPr id="5" name="Tekstin paikkamerkki 2">
            <a:extLst>
              <a:ext uri="{FF2B5EF4-FFF2-40B4-BE49-F238E27FC236}">
                <a16:creationId xmlns:a16="http://schemas.microsoft.com/office/drawing/2014/main" id="{2F71C81C-5C35-6266-4B68-316DB80141E4}"/>
              </a:ext>
            </a:extLst>
          </p:cNvPr>
          <p:cNvGraphicFramePr/>
          <p:nvPr>
            <p:extLst>
              <p:ext uri="{D42A27DB-BD31-4B8C-83A1-F6EECF244321}">
                <p14:modId xmlns:p14="http://schemas.microsoft.com/office/powerpoint/2010/main" val="2802475093"/>
              </p:ext>
            </p:extLst>
          </p:nvPr>
        </p:nvGraphicFramePr>
        <p:xfrm>
          <a:off x="632002" y="1555075"/>
          <a:ext cx="10926406" cy="4192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iruutu 2">
            <a:extLst>
              <a:ext uri="{FF2B5EF4-FFF2-40B4-BE49-F238E27FC236}">
                <a16:creationId xmlns:a16="http://schemas.microsoft.com/office/drawing/2014/main" id="{09912E20-4A49-0F39-712F-DCEB48AA8029}"/>
              </a:ext>
            </a:extLst>
          </p:cNvPr>
          <p:cNvSpPr txBox="1"/>
          <p:nvPr/>
        </p:nvSpPr>
        <p:spPr>
          <a:xfrm>
            <a:off x="4222816" y="6433042"/>
            <a:ext cx="3744779" cy="261610"/>
          </a:xfrm>
          <a:prstGeom prst="rect">
            <a:avLst/>
          </a:prstGeom>
          <a:noFill/>
        </p:spPr>
        <p:txBody>
          <a:bodyPr wrap="square">
            <a:spAutoFit/>
          </a:bodyPr>
          <a:lstStyle/>
          <a:p>
            <a:pPr marL="0" marR="0" lvl="0" indent="0" algn="l" rtl="0">
              <a:spcBef>
                <a:spcPts val="0"/>
              </a:spcBef>
              <a:spcAft>
                <a:spcPts val="0"/>
              </a:spcAft>
              <a:buNone/>
            </a:pPr>
            <a:r>
              <a:rPr lang="en-US" sz="1100" b="0" i="0" u="none" strike="noStrike" cap="none" dirty="0">
                <a:solidFill>
                  <a:schemeClr val="lt1"/>
                </a:solidFill>
                <a:latin typeface="Open Sans"/>
                <a:ea typeface="Open Sans"/>
                <a:cs typeface="Open Sans"/>
                <a:sym typeface="Open Sans"/>
              </a:rPr>
              <a:t>© Omnia Education Partnerships 2025  ┃   www.oep.fi</a:t>
            </a:r>
          </a:p>
        </p:txBody>
      </p:sp>
      <p:pic>
        <p:nvPicPr>
          <p:cNvPr id="4" name="Kuva 3" descr="Kuva, joka sisältää kohteen teksti, Fontti, graafinen suunnittelu, Grafiikka&#10;&#10;Kuvaus luotu automaattisesti">
            <a:extLst>
              <a:ext uri="{FF2B5EF4-FFF2-40B4-BE49-F238E27FC236}">
                <a16:creationId xmlns:a16="http://schemas.microsoft.com/office/drawing/2014/main" id="{83A353F8-00D6-D835-6E9F-C7E00975005C}"/>
              </a:ext>
            </a:extLst>
          </p:cNvPr>
          <p:cNvPicPr>
            <a:picLocks noChangeAspect="1"/>
          </p:cNvPicPr>
          <p:nvPr/>
        </p:nvPicPr>
        <p:blipFill>
          <a:blip r:embed="rId8"/>
          <a:stretch>
            <a:fillRect/>
          </a:stretch>
        </p:blipFill>
        <p:spPr>
          <a:xfrm>
            <a:off x="9839850" y="5747334"/>
            <a:ext cx="2167207" cy="478474"/>
          </a:xfrm>
          <a:prstGeom prst="rect">
            <a:avLst/>
          </a:prstGeom>
        </p:spPr>
      </p:pic>
      <p:sp>
        <p:nvSpPr>
          <p:cNvPr id="6" name="Dian numeron paikkamerkki 5">
            <a:extLst>
              <a:ext uri="{FF2B5EF4-FFF2-40B4-BE49-F238E27FC236}">
                <a16:creationId xmlns:a16="http://schemas.microsoft.com/office/drawing/2014/main" id="{205ABD3B-FD44-5EA5-14ED-511C5A6D00DA}"/>
              </a:ext>
            </a:extLst>
          </p:cNvPr>
          <p:cNvSpPr>
            <a:spLocks noGrp="1"/>
          </p:cNvSpPr>
          <p:nvPr>
            <p:ph type="sldNum" sz="quarter" idx="12"/>
          </p:nvPr>
        </p:nvSpPr>
        <p:spPr/>
        <p:txBody>
          <a:bodyPr/>
          <a:lstStyle/>
          <a:p>
            <a:fld id="{F4D939E5-1E95-42C0-96BE-C47FFCF63F12}" type="slidenum">
              <a:rPr lang="fi-FI" smtClean="0"/>
              <a:t>5</a:t>
            </a:fld>
            <a:endParaRPr lang="fi-FI"/>
          </a:p>
        </p:txBody>
      </p:sp>
    </p:spTree>
    <p:extLst>
      <p:ext uri="{BB962C8B-B14F-4D97-AF65-F5344CB8AC3E}">
        <p14:creationId xmlns:p14="http://schemas.microsoft.com/office/powerpoint/2010/main" val="443359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8ACC85-BAB2-F86A-6007-3BF4FB63C9D5}"/>
              </a:ext>
            </a:extLst>
          </p:cNvPr>
          <p:cNvSpPr>
            <a:spLocks noGrp="1"/>
          </p:cNvSpPr>
          <p:nvPr>
            <p:ph type="title"/>
          </p:nvPr>
        </p:nvSpPr>
        <p:spPr/>
        <p:txBody>
          <a:bodyPr spcFirstLastPara="1" vert="horz" wrap="square" lIns="91428" tIns="45714" rIns="91428" bIns="45714" rtlCol="0" anchor="ctr" anchorCtr="0">
            <a:normAutofit fontScale="90000"/>
          </a:bodyPr>
          <a:lstStyle/>
          <a:p>
            <a:r>
              <a:rPr lang="uk-UA" sz="5599"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Розв’язання проблем в процесі впровадження програм ДПП</a:t>
            </a:r>
            <a:endParaRPr lang="en-US" sz="5599"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Tekstiruutu 2">
            <a:extLst>
              <a:ext uri="{FF2B5EF4-FFF2-40B4-BE49-F238E27FC236}">
                <a16:creationId xmlns:a16="http://schemas.microsoft.com/office/drawing/2014/main" id="{64C0827E-AC33-C039-6AB1-44A8E037F718}"/>
              </a:ext>
            </a:extLst>
          </p:cNvPr>
          <p:cNvSpPr txBox="1"/>
          <p:nvPr/>
        </p:nvSpPr>
        <p:spPr>
          <a:xfrm>
            <a:off x="4222816" y="6433042"/>
            <a:ext cx="3744779" cy="261610"/>
          </a:xfrm>
          <a:prstGeom prst="rect">
            <a:avLst/>
          </a:prstGeom>
          <a:noFill/>
        </p:spPr>
        <p:txBody>
          <a:bodyPr wrap="square">
            <a:spAutoFit/>
          </a:bodyPr>
          <a:lstStyle/>
          <a:p>
            <a:pPr marL="0" marR="0" lvl="0" indent="0" algn="l" rtl="0">
              <a:spcBef>
                <a:spcPts val="0"/>
              </a:spcBef>
              <a:spcAft>
                <a:spcPts val="0"/>
              </a:spcAft>
              <a:buNone/>
            </a:pPr>
            <a:r>
              <a:rPr lang="en-US" sz="1100" b="0" i="0" u="none" strike="noStrike" cap="none" dirty="0">
                <a:solidFill>
                  <a:schemeClr val="lt1"/>
                </a:solidFill>
                <a:latin typeface="Open Sans"/>
                <a:ea typeface="Open Sans"/>
                <a:cs typeface="Open Sans"/>
                <a:sym typeface="Open Sans"/>
              </a:rPr>
              <a:t>© Omnia Education Partnerships 2025  ┃   www.oep.fi</a:t>
            </a:r>
          </a:p>
        </p:txBody>
      </p:sp>
      <p:pic>
        <p:nvPicPr>
          <p:cNvPr id="4" name="Kuva 3" descr="Kuva, joka sisältää kohteen teksti, Fontti, graafinen suunnittelu, Grafiikka&#10;&#10;Kuvaus luotu automaattisesti">
            <a:extLst>
              <a:ext uri="{FF2B5EF4-FFF2-40B4-BE49-F238E27FC236}">
                <a16:creationId xmlns:a16="http://schemas.microsoft.com/office/drawing/2014/main" id="{654EFE37-BD46-77B6-4C63-C2BB35BE8339}"/>
              </a:ext>
            </a:extLst>
          </p:cNvPr>
          <p:cNvPicPr>
            <a:picLocks noChangeAspect="1"/>
          </p:cNvPicPr>
          <p:nvPr/>
        </p:nvPicPr>
        <p:blipFill>
          <a:blip r:embed="rId2"/>
          <a:stretch>
            <a:fillRect/>
          </a:stretch>
        </p:blipFill>
        <p:spPr>
          <a:xfrm>
            <a:off x="9839850" y="5747334"/>
            <a:ext cx="2167207" cy="478474"/>
          </a:xfrm>
          <a:prstGeom prst="rect">
            <a:avLst/>
          </a:prstGeom>
        </p:spPr>
      </p:pic>
      <p:sp>
        <p:nvSpPr>
          <p:cNvPr id="6" name="Dian numeron paikkamerkki 5">
            <a:extLst>
              <a:ext uri="{FF2B5EF4-FFF2-40B4-BE49-F238E27FC236}">
                <a16:creationId xmlns:a16="http://schemas.microsoft.com/office/drawing/2014/main" id="{0DED289D-17C9-CA25-1636-D197C57F6C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180435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59A711-DC0D-DD0C-ADDC-273CC9AD60D8}"/>
              </a:ext>
            </a:extLst>
          </p:cNvPr>
          <p:cNvSpPr>
            <a:spLocks noGrp="1"/>
          </p:cNvSpPr>
          <p:nvPr>
            <p:ph type="title"/>
          </p:nvPr>
        </p:nvSpPr>
        <p:spPr>
          <a:xfrm>
            <a:off x="643972" y="350060"/>
            <a:ext cx="10926405" cy="877615"/>
          </a:xfrm>
        </p:spPr>
        <p:txBody>
          <a:bodyPr spcFirstLastPara="1" vert="horz" wrap="square" lIns="91428" tIns="45714" rIns="91428" bIns="45714" rtlCol="0" anchor="ctr" anchorCtr="0">
            <a:noAutofit/>
          </a:bodyPr>
          <a:lstStyle/>
          <a:p>
            <a:r>
              <a:rPr lang="uk-UA" sz="36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Актуальні проблеми впровадження програм ДПП та шляхи їх розв’язання</a:t>
            </a:r>
            <a:endParaRPr lang="en-US" sz="36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aphicFrame>
        <p:nvGraphicFramePr>
          <p:cNvPr id="5" name="Tekstin paikkamerkki 2">
            <a:extLst>
              <a:ext uri="{FF2B5EF4-FFF2-40B4-BE49-F238E27FC236}">
                <a16:creationId xmlns:a16="http://schemas.microsoft.com/office/drawing/2014/main" id="{0D2D4A52-6A2E-4A70-FC35-A318B0A5100A}"/>
              </a:ext>
            </a:extLst>
          </p:cNvPr>
          <p:cNvGraphicFramePr/>
          <p:nvPr>
            <p:extLst>
              <p:ext uri="{D42A27DB-BD31-4B8C-83A1-F6EECF244321}">
                <p14:modId xmlns:p14="http://schemas.microsoft.com/office/powerpoint/2010/main" val="851098151"/>
              </p:ext>
            </p:extLst>
          </p:nvPr>
        </p:nvGraphicFramePr>
        <p:xfrm>
          <a:off x="632002" y="1679511"/>
          <a:ext cx="10926406" cy="4292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an numeron paikkamerkki 5">
            <a:extLst>
              <a:ext uri="{FF2B5EF4-FFF2-40B4-BE49-F238E27FC236}">
                <a16:creationId xmlns:a16="http://schemas.microsoft.com/office/drawing/2014/main" id="{6BE5A1F8-4C76-FE6D-F6F5-F916BA527395}"/>
              </a:ext>
            </a:extLst>
          </p:cNvPr>
          <p:cNvSpPr>
            <a:spLocks noGrp="1"/>
          </p:cNvSpPr>
          <p:nvPr>
            <p:ph type="sldNum" sz="quarter" idx="12"/>
          </p:nvPr>
        </p:nvSpPr>
        <p:spPr/>
        <p:txBody>
          <a:bodyPr/>
          <a:lstStyle/>
          <a:p>
            <a:fld id="{F4D939E5-1E95-42C0-96BE-C47FFCF63F12}" type="slidenum">
              <a:rPr lang="fi-FI" smtClean="0"/>
              <a:t>7</a:t>
            </a:fld>
            <a:endParaRPr lang="fi-FI"/>
          </a:p>
        </p:txBody>
      </p:sp>
      <p:sp>
        <p:nvSpPr>
          <p:cNvPr id="7" name="Tekstiruutu 6">
            <a:extLst>
              <a:ext uri="{FF2B5EF4-FFF2-40B4-BE49-F238E27FC236}">
                <a16:creationId xmlns:a16="http://schemas.microsoft.com/office/drawing/2014/main" id="{7706DDE1-99DB-FC90-44B4-5818BC39C7A7}"/>
              </a:ext>
            </a:extLst>
          </p:cNvPr>
          <p:cNvSpPr txBox="1"/>
          <p:nvPr/>
        </p:nvSpPr>
        <p:spPr>
          <a:xfrm>
            <a:off x="4222816" y="6433042"/>
            <a:ext cx="3744779" cy="261610"/>
          </a:xfrm>
          <a:prstGeom prst="rect">
            <a:avLst/>
          </a:prstGeom>
          <a:noFill/>
        </p:spPr>
        <p:txBody>
          <a:bodyPr wrap="square">
            <a:spAutoFit/>
          </a:bodyPr>
          <a:lstStyle/>
          <a:p>
            <a:pPr marL="0" marR="0" lvl="0" indent="0" algn="l" rtl="0">
              <a:spcBef>
                <a:spcPts val="0"/>
              </a:spcBef>
              <a:spcAft>
                <a:spcPts val="0"/>
              </a:spcAft>
              <a:buNone/>
            </a:pPr>
            <a:r>
              <a:rPr lang="en-US" sz="1100" b="0" i="0" u="none" strike="noStrike" cap="none" dirty="0">
                <a:solidFill>
                  <a:schemeClr val="lt1"/>
                </a:solidFill>
                <a:latin typeface="Open Sans"/>
                <a:ea typeface="Open Sans"/>
                <a:cs typeface="Open Sans"/>
                <a:sym typeface="Open Sans"/>
              </a:rPr>
              <a:t>© Omnia Education Partnerships 2025  ┃   www.oep.fi</a:t>
            </a:r>
          </a:p>
        </p:txBody>
      </p:sp>
      <p:pic>
        <p:nvPicPr>
          <p:cNvPr id="8" name="Kuva 7" descr="Kuva, joka sisältää kohteen teksti, Fontti, graafinen suunnittelu, Grafiikka&#10;&#10;Kuvaus luotu automaattisesti">
            <a:extLst>
              <a:ext uri="{FF2B5EF4-FFF2-40B4-BE49-F238E27FC236}">
                <a16:creationId xmlns:a16="http://schemas.microsoft.com/office/drawing/2014/main" id="{2A6C6D0E-58C4-79D0-3E95-2B0EB60A0F5F}"/>
              </a:ext>
            </a:extLst>
          </p:cNvPr>
          <p:cNvPicPr>
            <a:picLocks noChangeAspect="1"/>
          </p:cNvPicPr>
          <p:nvPr/>
        </p:nvPicPr>
        <p:blipFill>
          <a:blip r:embed="rId7"/>
          <a:stretch>
            <a:fillRect/>
          </a:stretch>
        </p:blipFill>
        <p:spPr>
          <a:xfrm>
            <a:off x="9839850" y="5747334"/>
            <a:ext cx="2167207" cy="478474"/>
          </a:xfrm>
          <a:prstGeom prst="rect">
            <a:avLst/>
          </a:prstGeom>
        </p:spPr>
      </p:pic>
    </p:spTree>
    <p:extLst>
      <p:ext uri="{BB962C8B-B14F-4D97-AF65-F5344CB8AC3E}">
        <p14:creationId xmlns:p14="http://schemas.microsoft.com/office/powerpoint/2010/main" val="305955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6C7CA9-2491-370C-499B-4D63274FDF07}"/>
              </a:ext>
            </a:extLst>
          </p:cNvPr>
          <p:cNvSpPr>
            <a:spLocks noGrp="1"/>
          </p:cNvSpPr>
          <p:nvPr>
            <p:ph type="title"/>
          </p:nvPr>
        </p:nvSpPr>
        <p:spPr>
          <a:xfrm>
            <a:off x="826288" y="588020"/>
            <a:ext cx="4229549" cy="3387056"/>
          </a:xfrm>
        </p:spPr>
        <p:txBody>
          <a:bodyPr spcFirstLastPara="1" vert="horz" wrap="square" lIns="91428" tIns="45714" rIns="91428" bIns="45714" rtlCol="0" anchor="b" anchorCtr="0">
            <a:normAutofit/>
          </a:bodyPr>
          <a:lstStyle/>
          <a:p>
            <a:pPr algn="r"/>
            <a:r>
              <a:rPr lang="en-US" sz="4000" b="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1. </a:t>
            </a:r>
            <a:r>
              <a:rPr lang="uk-UA" sz="40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Недостатнє залучення роботодавців</a:t>
            </a:r>
            <a:endParaRPr lang="en-US" sz="400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Tekstin paikkamerkki 2">
            <a:extLst>
              <a:ext uri="{FF2B5EF4-FFF2-40B4-BE49-F238E27FC236}">
                <a16:creationId xmlns:a16="http://schemas.microsoft.com/office/drawing/2014/main" id="{6D3952FB-DC76-158F-A508-3844EC44C1E4}"/>
              </a:ext>
            </a:extLst>
          </p:cNvPr>
          <p:cNvSpPr>
            <a:spLocks noGrp="1"/>
          </p:cNvSpPr>
          <p:nvPr>
            <p:ph type="body" idx="1"/>
          </p:nvPr>
        </p:nvSpPr>
        <p:spPr>
          <a:xfrm>
            <a:off x="5375562" y="299655"/>
            <a:ext cx="6382327" cy="5545325"/>
          </a:xfrm>
        </p:spPr>
        <p:txBody>
          <a:bodyPr spcFirstLastPara="1" vert="horz" wrap="square" lIns="91428" tIns="45714" rIns="91428" bIns="45714" rtlCol="0" anchor="ctr" anchorCtr="0">
            <a:normAutofit lnSpcReduction="10000"/>
          </a:bodyPr>
          <a:lstStyle/>
          <a:p>
            <a:pPr marL="0" indent="0">
              <a:buNone/>
            </a:pPr>
            <a:r>
              <a:rPr lang="uk-UA" sz="1600" dirty="0"/>
              <a:t>Виклик</a:t>
            </a:r>
            <a:r>
              <a:rPr lang="en-US" sz="1600" b="0" dirty="0"/>
              <a:t>: </a:t>
            </a:r>
            <a:r>
              <a:rPr lang="uk-UA" sz="1600" b="0" dirty="0"/>
              <a:t>однією з головних перешкод на шляху до успішного впровадження </a:t>
            </a:r>
            <a:r>
              <a:rPr lang="uk-UA" sz="1600" b="0" dirty="0" err="1"/>
              <a:t>НРМ</a:t>
            </a:r>
            <a:r>
              <a:rPr lang="uk-UA" sz="1600" b="0" dirty="0"/>
              <a:t> є </a:t>
            </a:r>
            <a:r>
              <a:rPr lang="uk-UA" sz="1600" dirty="0"/>
              <a:t>обмежені можливості або небажання </a:t>
            </a:r>
            <a:r>
              <a:rPr lang="uk-UA" sz="1600" b="0" dirty="0"/>
              <a:t>роботодавців брати участь у реалізації програми. Компанії можуть вагатися у питанні прийому здобувачів освіти на виробничу практику або стажування через занепокоєння щодо часових, ресурсних або фінансових витрат, пов’язаних із наставництвом.</a:t>
            </a:r>
            <a:endParaRPr lang="en-US" sz="1600" b="0" dirty="0"/>
          </a:p>
          <a:p>
            <a:pPr marL="0" indent="0">
              <a:buNone/>
            </a:pPr>
            <a:r>
              <a:rPr lang="uk-UA" sz="1600" dirty="0"/>
              <a:t>Рішення</a:t>
            </a:r>
            <a:r>
              <a:rPr lang="en-US" sz="1600" b="0" dirty="0"/>
              <a:t>: </a:t>
            </a:r>
          </a:p>
          <a:p>
            <a:r>
              <a:rPr lang="uk-UA" sz="1600" dirty="0"/>
              <a:t>Стимули для роботодавців</a:t>
            </a:r>
            <a:r>
              <a:rPr lang="en-US" sz="1600" b="0" dirty="0"/>
              <a:t>: </a:t>
            </a:r>
            <a:r>
              <a:rPr lang="uk-UA" sz="1600" b="0" dirty="0"/>
              <a:t>державні/місцеві органи влади можуть надавати фінансове заохочення, податкові пільги або субсидії тим роботодавцям, які беруть участь у програмах </a:t>
            </a:r>
            <a:r>
              <a:rPr lang="ru-RU" sz="1600" b="0" dirty="0" err="1"/>
              <a:t>НРМ</a:t>
            </a:r>
            <a:r>
              <a:rPr lang="uk-UA" sz="1600" b="0" dirty="0"/>
              <a:t>. Це </a:t>
            </a:r>
            <a:r>
              <a:rPr lang="ru-RU" sz="1600" b="0" dirty="0"/>
              <a:t>дозволить </a:t>
            </a:r>
            <a:r>
              <a:rPr lang="uk-UA" sz="1600" b="0" dirty="0"/>
              <a:t>їм компенсувати витрати, </a:t>
            </a:r>
            <a:r>
              <a:rPr lang="uk-UA" sz="1600" b="0" dirty="0" err="1"/>
              <a:t>пов</a:t>
            </a:r>
            <a:r>
              <a:rPr lang="ru-RU" sz="1600" b="0" dirty="0"/>
              <a:t>’</a:t>
            </a:r>
            <a:r>
              <a:rPr lang="uk-UA" sz="1600" b="0" dirty="0" err="1"/>
              <a:t>язані</a:t>
            </a:r>
            <a:r>
              <a:rPr lang="uk-UA" sz="1600" b="0" dirty="0"/>
              <a:t> з наставництвом і навчанням</a:t>
            </a:r>
            <a:r>
              <a:rPr lang="en-US" sz="1600" b="0" dirty="0"/>
              <a:t>.</a:t>
            </a:r>
          </a:p>
          <a:p>
            <a:r>
              <a:rPr lang="uk-UA" sz="1600" dirty="0"/>
              <a:t>Побудова міцних партнерських відносин</a:t>
            </a:r>
            <a:r>
              <a:rPr lang="en-US" sz="1600" b="0" dirty="0"/>
              <a:t>: </a:t>
            </a:r>
            <a:r>
              <a:rPr lang="uk-UA" sz="1600" b="0" dirty="0"/>
              <a:t>налагодження чіткої комунікації та досягнення взаєморозуміння між закладами освіти та бізнесом є ключовим фактором. Створення мереж або консорціумів, в рамках яких групи роботодавців співпрацюють з постачальниками послуг П(</a:t>
            </a:r>
            <a:r>
              <a:rPr lang="uk-UA" sz="1600" b="0" dirty="0" err="1"/>
              <a:t>ПТ</a:t>
            </a:r>
            <a:r>
              <a:rPr lang="uk-UA" sz="1600" b="0" dirty="0"/>
              <a:t>)О, дозволяє зменшити навантаження на окремі компанії за рахунок спільного використання ресурсів</a:t>
            </a:r>
            <a:r>
              <a:rPr lang="en-US" sz="1600" b="0" dirty="0"/>
              <a:t>.</a:t>
            </a:r>
          </a:p>
          <a:p>
            <a:r>
              <a:rPr lang="uk-UA" sz="1600" dirty="0"/>
              <a:t>Чітка ціннісна пропозиція</a:t>
            </a:r>
            <a:r>
              <a:rPr lang="en-US" sz="1600" b="0" dirty="0"/>
              <a:t>: </a:t>
            </a:r>
            <a:r>
              <a:rPr lang="uk-UA" sz="1600" b="0" dirty="0"/>
              <a:t>роботодавці мають зрозуміти довгострокові переваги НРМ, зокрема, створення пулу кваліфікованих, готових до роботи випускників. Просування історій успіху та тематичних досліджень у суміжних галузях може підвищити рівень зацікавленості роботодавців.</a:t>
            </a:r>
            <a:endParaRPr lang="en-US" sz="1600" b="0" dirty="0"/>
          </a:p>
        </p:txBody>
      </p:sp>
      <p:sp>
        <p:nvSpPr>
          <p:cNvPr id="4" name="Tekstiruutu 3">
            <a:extLst>
              <a:ext uri="{FF2B5EF4-FFF2-40B4-BE49-F238E27FC236}">
                <a16:creationId xmlns:a16="http://schemas.microsoft.com/office/drawing/2014/main" id="{325EFFF6-9480-3486-DE74-1273B44FEA5A}"/>
              </a:ext>
            </a:extLst>
          </p:cNvPr>
          <p:cNvSpPr txBox="1"/>
          <p:nvPr/>
        </p:nvSpPr>
        <p:spPr>
          <a:xfrm>
            <a:off x="4222816" y="6433042"/>
            <a:ext cx="3744779" cy="261610"/>
          </a:xfrm>
          <a:prstGeom prst="rect">
            <a:avLst/>
          </a:prstGeom>
          <a:noFill/>
        </p:spPr>
        <p:txBody>
          <a:bodyPr wrap="square">
            <a:spAutoFit/>
          </a:bodyPr>
          <a:lstStyle/>
          <a:p>
            <a:pPr marL="0" marR="0" lvl="0" indent="0" algn="l" rtl="0">
              <a:spcBef>
                <a:spcPts val="0"/>
              </a:spcBef>
              <a:spcAft>
                <a:spcPts val="0"/>
              </a:spcAft>
              <a:buNone/>
            </a:pPr>
            <a:r>
              <a:rPr lang="en-US" sz="1100" b="0" i="0" u="none" strike="noStrike" cap="none" dirty="0">
                <a:solidFill>
                  <a:schemeClr val="lt1"/>
                </a:solidFill>
                <a:latin typeface="Open Sans"/>
                <a:ea typeface="Open Sans"/>
                <a:cs typeface="Open Sans"/>
                <a:sym typeface="Open Sans"/>
              </a:rPr>
              <a:t>© Omnia Education Partnerships 2025  ┃   www.oep.fi</a:t>
            </a:r>
          </a:p>
        </p:txBody>
      </p:sp>
      <p:pic>
        <p:nvPicPr>
          <p:cNvPr id="5" name="Kuva 4" descr="Kuva, joka sisältää kohteen teksti, Fontti, graafinen suunnittelu, Grafiikka&#10;&#10;Kuvaus luotu automaattisesti">
            <a:extLst>
              <a:ext uri="{FF2B5EF4-FFF2-40B4-BE49-F238E27FC236}">
                <a16:creationId xmlns:a16="http://schemas.microsoft.com/office/drawing/2014/main" id="{B7D70A71-DCB6-0DE0-80FB-DC220D4910E0}"/>
              </a:ext>
            </a:extLst>
          </p:cNvPr>
          <p:cNvPicPr>
            <a:picLocks noChangeAspect="1"/>
          </p:cNvPicPr>
          <p:nvPr/>
        </p:nvPicPr>
        <p:blipFill>
          <a:blip r:embed="rId2"/>
          <a:stretch>
            <a:fillRect/>
          </a:stretch>
        </p:blipFill>
        <p:spPr>
          <a:xfrm>
            <a:off x="9839850" y="5747334"/>
            <a:ext cx="2167207" cy="478474"/>
          </a:xfrm>
          <a:prstGeom prst="rect">
            <a:avLst/>
          </a:prstGeom>
        </p:spPr>
      </p:pic>
      <p:sp>
        <p:nvSpPr>
          <p:cNvPr id="6" name="Dian numeron paikkamerkki 5">
            <a:extLst>
              <a:ext uri="{FF2B5EF4-FFF2-40B4-BE49-F238E27FC236}">
                <a16:creationId xmlns:a16="http://schemas.microsoft.com/office/drawing/2014/main" id="{C2A5A228-7A21-51E2-B326-3BF1898333DF}"/>
              </a:ext>
            </a:extLst>
          </p:cNvPr>
          <p:cNvSpPr>
            <a:spLocks noGrp="1"/>
          </p:cNvSpPr>
          <p:nvPr>
            <p:ph type="sldNum" sz="quarter" idx="12"/>
          </p:nvPr>
        </p:nvSpPr>
        <p:spPr/>
        <p:txBody>
          <a:bodyPr/>
          <a:lstStyle/>
          <a:p>
            <a:fld id="{F4D939E5-1E95-42C0-96BE-C47FFCF63F12}" type="slidenum">
              <a:rPr lang="fi-FI" smtClean="0"/>
              <a:t>8</a:t>
            </a:fld>
            <a:endParaRPr lang="fi-FI"/>
          </a:p>
        </p:txBody>
      </p:sp>
    </p:spTree>
    <p:extLst>
      <p:ext uri="{BB962C8B-B14F-4D97-AF65-F5344CB8AC3E}">
        <p14:creationId xmlns:p14="http://schemas.microsoft.com/office/powerpoint/2010/main" val="1437244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53261E-64F8-4680-4F29-4C892095F311}"/>
              </a:ext>
            </a:extLst>
          </p:cNvPr>
          <p:cNvSpPr>
            <a:spLocks noGrp="1"/>
          </p:cNvSpPr>
          <p:nvPr>
            <p:ph type="title"/>
          </p:nvPr>
        </p:nvSpPr>
        <p:spPr>
          <a:xfrm>
            <a:off x="826288" y="588020"/>
            <a:ext cx="4229549" cy="3387056"/>
          </a:xfrm>
        </p:spPr>
        <p:txBody>
          <a:bodyPr spcFirstLastPara="1" vert="horz" wrap="square" lIns="91428" tIns="45714" rIns="91428" bIns="45714" rtlCol="0" anchor="b" anchorCtr="0">
            <a:normAutofit/>
          </a:bodyPr>
          <a:lstStyle/>
          <a:p>
            <a:pPr algn="r"/>
            <a:r>
              <a:rPr lang="en-US" sz="4000" b="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2. </a:t>
            </a:r>
            <a:r>
              <a:rPr lang="uk-UA" sz="4000" b="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rPr>
              <a:t>Баланс між навчанням на робочому місці та здобуттям знань у закладі освіти</a:t>
            </a:r>
            <a:endParaRPr lang="en-US" sz="4000" b="0" kern="1200" dirty="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Tekstin paikkamerkki 2">
            <a:extLst>
              <a:ext uri="{FF2B5EF4-FFF2-40B4-BE49-F238E27FC236}">
                <a16:creationId xmlns:a16="http://schemas.microsoft.com/office/drawing/2014/main" id="{76794093-5A9B-67E6-58E1-C402BAE4A551}"/>
              </a:ext>
            </a:extLst>
          </p:cNvPr>
          <p:cNvSpPr>
            <a:spLocks noGrp="1"/>
          </p:cNvSpPr>
          <p:nvPr>
            <p:ph type="body" idx="1"/>
          </p:nvPr>
        </p:nvSpPr>
        <p:spPr>
          <a:xfrm>
            <a:off x="5477164" y="419244"/>
            <a:ext cx="6529893" cy="5545325"/>
          </a:xfrm>
        </p:spPr>
        <p:txBody>
          <a:bodyPr spcFirstLastPara="1" vert="horz" wrap="square" lIns="91428" tIns="45714" rIns="91428" bIns="45714" rtlCol="0" anchor="ctr" anchorCtr="0">
            <a:normAutofit fontScale="92500" lnSpcReduction="10000"/>
          </a:bodyPr>
          <a:lstStyle/>
          <a:p>
            <a:pPr marL="0" indent="0">
              <a:buNone/>
            </a:pPr>
            <a:r>
              <a:rPr lang="uk-UA" sz="1600" dirty="0"/>
              <a:t>Виклик</a:t>
            </a:r>
            <a:r>
              <a:rPr lang="en-US" sz="1600" b="0" dirty="0"/>
              <a:t>: </a:t>
            </a:r>
            <a:r>
              <a:rPr lang="uk-UA" sz="1600" b="0" dirty="0"/>
              <a:t>поширеною проблемою є </a:t>
            </a:r>
            <a:r>
              <a:rPr lang="uk-UA" sz="1600" dirty="0"/>
              <a:t>пошук оптимального балансу </a:t>
            </a:r>
            <a:r>
              <a:rPr lang="uk-UA" sz="1600" b="0" dirty="0"/>
              <a:t>між опануванням практичних навичок на робочому місці та здобуттям теоретичних знань у системі закладів формальної освіти. Існує ризик, що здобувачі освіти витрачатимуть більше часу на виконання рутинних завдань на робочому місці і менше часу – на розвиток критичного мислення та вдосконалення технічних навичок</a:t>
            </a:r>
            <a:r>
              <a:rPr lang="en-US" sz="1600" b="0" dirty="0"/>
              <a:t>.</a:t>
            </a:r>
          </a:p>
          <a:p>
            <a:pPr marL="0" indent="0">
              <a:buNone/>
            </a:pPr>
            <a:r>
              <a:rPr lang="uk-UA" sz="1600" dirty="0"/>
              <a:t>Рішення</a:t>
            </a:r>
            <a:r>
              <a:rPr lang="en-US" sz="1600" b="0" dirty="0"/>
              <a:t>: </a:t>
            </a:r>
          </a:p>
          <a:p>
            <a:r>
              <a:rPr lang="uk-UA" sz="1600" dirty="0"/>
              <a:t>Моделі інтегрованого навчання</a:t>
            </a:r>
            <a:r>
              <a:rPr lang="en-US" sz="1600" b="0" dirty="0"/>
              <a:t>: </a:t>
            </a:r>
            <a:r>
              <a:rPr lang="uk-UA" sz="1600" b="0" dirty="0"/>
              <a:t>заклади П(</a:t>
            </a:r>
            <a:r>
              <a:rPr lang="uk-UA" sz="1600" b="0" dirty="0" err="1"/>
              <a:t>ПТ</a:t>
            </a:r>
            <a:r>
              <a:rPr lang="uk-UA" sz="1600" b="0" dirty="0"/>
              <a:t>)О можуть розробляти інтегровані моделі навчання, в рамках яких навчальна програма забезпечуватиме баланс між здобуттям теоретичних знань та отриманням практичного досвіду на робочому місці. Це може включати реалізацію структурованих проектів, випуск журналів на тему рефлексивного навчання або виконання завдань на робочому місці у поєднанні з навчанням в аудиторії</a:t>
            </a:r>
            <a:r>
              <a:rPr lang="en-US" sz="1600" b="0" dirty="0"/>
              <a:t>.</a:t>
            </a:r>
          </a:p>
          <a:p>
            <a:r>
              <a:rPr lang="uk-UA" sz="1600" dirty="0"/>
              <a:t>Чіткі результати навчання</a:t>
            </a:r>
            <a:r>
              <a:rPr lang="en-US" sz="1600" b="0" dirty="0"/>
              <a:t>: </a:t>
            </a:r>
            <a:r>
              <a:rPr lang="uk-UA" sz="1600" b="0" dirty="0"/>
              <a:t>встановлення чітких навчальних цілей для академічного та робочого компонентів програми </a:t>
            </a:r>
            <a:r>
              <a:rPr lang="ru-RU" sz="1600" b="0" dirty="0"/>
              <a:t>дозволить</a:t>
            </a:r>
            <a:r>
              <a:rPr lang="uk-UA" sz="1600" b="0" dirty="0"/>
              <a:t> здобувачам освіти </a:t>
            </a:r>
            <a:r>
              <a:rPr lang="uk-UA" sz="1600" b="0" dirty="0" err="1"/>
              <a:t>пов</a:t>
            </a:r>
            <a:r>
              <a:rPr lang="ru-RU" sz="1600" b="0" dirty="0"/>
              <a:t>’</a:t>
            </a:r>
            <a:r>
              <a:rPr lang="uk-UA" sz="1600" b="0" dirty="0" err="1"/>
              <a:t>язати</a:t>
            </a:r>
            <a:r>
              <a:rPr lang="uk-UA" sz="1600" b="0" dirty="0"/>
              <a:t> свій практичний досвід з теоретичним</a:t>
            </a:r>
            <a:r>
              <a:rPr lang="ru-RU" sz="1600" b="0" dirty="0"/>
              <a:t>и </a:t>
            </a:r>
            <a:r>
              <a:rPr lang="uk-UA" sz="1600" b="0" dirty="0"/>
              <a:t>знаннями. Таке узгодження навчальної програми з досвідом  підприємств різних галузей допоможе зробити програму співпраці більш цілісною</a:t>
            </a:r>
            <a:r>
              <a:rPr lang="en-US" sz="1600" b="0" dirty="0"/>
              <a:t>.</a:t>
            </a:r>
          </a:p>
          <a:p>
            <a:r>
              <a:rPr lang="uk-UA" sz="1600" dirty="0"/>
              <a:t>Співпраця наставника та викладача</a:t>
            </a:r>
            <a:r>
              <a:rPr lang="en-US" sz="1600" b="0" dirty="0"/>
              <a:t>: </a:t>
            </a:r>
            <a:r>
              <a:rPr lang="uk-UA" sz="1600" b="0" dirty="0"/>
              <a:t>налагодження співпраці між викладачами закладів П(ПТ)О та наставниками (менторами) компаній допоможе зміцнити зв</a:t>
            </a:r>
            <a:r>
              <a:rPr lang="ru-RU" sz="1600" b="0" dirty="0"/>
              <a:t>’</a:t>
            </a:r>
            <a:r>
              <a:rPr lang="uk-UA" sz="1600" b="0" dirty="0" err="1"/>
              <a:t>язок</a:t>
            </a:r>
            <a:r>
              <a:rPr lang="uk-UA" sz="1600" b="0" dirty="0"/>
              <a:t> між аудиторією та робочим місцем. Спільне планування та комунікація забезпечують актуальність знань, здобутих в аудиторії, та їх застосовність на робочому місці</a:t>
            </a:r>
            <a:r>
              <a:rPr lang="en-US" sz="1600" b="0" dirty="0"/>
              <a:t>.</a:t>
            </a:r>
          </a:p>
        </p:txBody>
      </p:sp>
      <p:sp>
        <p:nvSpPr>
          <p:cNvPr id="4" name="Tekstiruutu 3">
            <a:extLst>
              <a:ext uri="{FF2B5EF4-FFF2-40B4-BE49-F238E27FC236}">
                <a16:creationId xmlns:a16="http://schemas.microsoft.com/office/drawing/2014/main" id="{8C02B010-043B-18C5-E13B-B43EEEB693D9}"/>
              </a:ext>
            </a:extLst>
          </p:cNvPr>
          <p:cNvSpPr txBox="1"/>
          <p:nvPr/>
        </p:nvSpPr>
        <p:spPr>
          <a:xfrm>
            <a:off x="4222816" y="6433042"/>
            <a:ext cx="3744779" cy="261610"/>
          </a:xfrm>
          <a:prstGeom prst="rect">
            <a:avLst/>
          </a:prstGeom>
          <a:noFill/>
        </p:spPr>
        <p:txBody>
          <a:bodyPr wrap="square">
            <a:spAutoFit/>
          </a:bodyPr>
          <a:lstStyle/>
          <a:p>
            <a:pPr marL="0" marR="0" lvl="0" indent="0" algn="l" rtl="0">
              <a:spcBef>
                <a:spcPts val="0"/>
              </a:spcBef>
              <a:spcAft>
                <a:spcPts val="0"/>
              </a:spcAft>
              <a:buNone/>
            </a:pPr>
            <a:r>
              <a:rPr lang="en-US" sz="1100" b="0" i="0" u="none" strike="noStrike" cap="none" dirty="0">
                <a:solidFill>
                  <a:schemeClr val="lt1"/>
                </a:solidFill>
                <a:latin typeface="Open Sans"/>
                <a:ea typeface="Open Sans"/>
                <a:cs typeface="Open Sans"/>
                <a:sym typeface="Open Sans"/>
              </a:rPr>
              <a:t>© Omnia Education Partnerships 2025  ┃   www.oep.fi</a:t>
            </a:r>
          </a:p>
        </p:txBody>
      </p:sp>
      <p:pic>
        <p:nvPicPr>
          <p:cNvPr id="5" name="Kuva 4" descr="Kuva, joka sisältää kohteen teksti, Fontti, graafinen suunnittelu, Grafiikka&#10;&#10;Kuvaus luotu automaattisesti">
            <a:extLst>
              <a:ext uri="{FF2B5EF4-FFF2-40B4-BE49-F238E27FC236}">
                <a16:creationId xmlns:a16="http://schemas.microsoft.com/office/drawing/2014/main" id="{4834612B-1EB6-F383-C1F3-5CE2B7726D2B}"/>
              </a:ext>
            </a:extLst>
          </p:cNvPr>
          <p:cNvPicPr>
            <a:picLocks noChangeAspect="1"/>
          </p:cNvPicPr>
          <p:nvPr/>
        </p:nvPicPr>
        <p:blipFill>
          <a:blip r:embed="rId2"/>
          <a:stretch>
            <a:fillRect/>
          </a:stretch>
        </p:blipFill>
        <p:spPr>
          <a:xfrm>
            <a:off x="9839850" y="5747334"/>
            <a:ext cx="2167207" cy="478474"/>
          </a:xfrm>
          <a:prstGeom prst="rect">
            <a:avLst/>
          </a:prstGeom>
        </p:spPr>
      </p:pic>
      <p:sp>
        <p:nvSpPr>
          <p:cNvPr id="6" name="Dian numeron paikkamerkki 5">
            <a:extLst>
              <a:ext uri="{FF2B5EF4-FFF2-40B4-BE49-F238E27FC236}">
                <a16:creationId xmlns:a16="http://schemas.microsoft.com/office/drawing/2014/main" id="{64FDC586-1571-5686-1915-BCF28BFA3415}"/>
              </a:ext>
            </a:extLst>
          </p:cNvPr>
          <p:cNvSpPr>
            <a:spLocks noGrp="1"/>
          </p:cNvSpPr>
          <p:nvPr>
            <p:ph type="sldNum" sz="quarter" idx="12"/>
          </p:nvPr>
        </p:nvSpPr>
        <p:spPr/>
        <p:txBody>
          <a:bodyPr/>
          <a:lstStyle/>
          <a:p>
            <a:fld id="{F4D939E5-1E95-42C0-96BE-C47FFCF63F12}" type="slidenum">
              <a:rPr lang="fi-FI" smtClean="0"/>
              <a:t>9</a:t>
            </a:fld>
            <a:endParaRPr lang="fi-FI"/>
          </a:p>
        </p:txBody>
      </p:sp>
    </p:spTree>
    <p:extLst>
      <p:ext uri="{BB962C8B-B14F-4D97-AF65-F5344CB8AC3E}">
        <p14:creationId xmlns:p14="http://schemas.microsoft.com/office/powerpoint/2010/main" val="1429997722"/>
      </p:ext>
    </p:extLst>
  </p:cSld>
  <p:clrMapOvr>
    <a:masterClrMapping/>
  </p:clrMapOvr>
</p:sld>
</file>

<file path=ppt/theme/theme1.xml><?xml version="1.0" encoding="utf-8"?>
<a:theme xmlns:a="http://schemas.openxmlformats.org/drawingml/2006/main" name="1_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4">
      <a:dk1>
        <a:srgbClr val="000000"/>
      </a:dk1>
      <a:lt1>
        <a:srgbClr val="FFFFFF"/>
      </a:lt1>
      <a:dk2>
        <a:srgbClr val="242852"/>
      </a:dk2>
      <a:lt2>
        <a:srgbClr val="FFFEFF"/>
      </a:lt2>
      <a:accent1>
        <a:srgbClr val="00347F"/>
      </a:accent1>
      <a:accent2>
        <a:srgbClr val="FFFEFF"/>
      </a:accent2>
      <a:accent3>
        <a:srgbClr val="000000"/>
      </a:accent3>
      <a:accent4>
        <a:srgbClr val="7F8FA9"/>
      </a:accent4>
      <a:accent5>
        <a:srgbClr val="02327B"/>
      </a:accent5>
      <a:accent6>
        <a:srgbClr val="9D90A0"/>
      </a:accent6>
      <a:hlink>
        <a:srgbClr val="01337C"/>
      </a:hlink>
      <a:folHlink>
        <a:srgbClr val="619C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EBEMAN">
      <a:dk1>
        <a:srgbClr val="09244C"/>
      </a:dk1>
      <a:lt1>
        <a:srgbClr val="FFFFFF"/>
      </a:lt1>
      <a:dk2>
        <a:srgbClr val="09244C"/>
      </a:dk2>
      <a:lt2>
        <a:srgbClr val="B3E900"/>
      </a:lt2>
      <a:accent1>
        <a:srgbClr val="009CDA"/>
      </a:accent1>
      <a:accent2>
        <a:srgbClr val="AED8EF"/>
      </a:accent2>
      <a:accent3>
        <a:srgbClr val="D9ECF8"/>
      </a:accent3>
      <a:accent4>
        <a:srgbClr val="C6C8CA"/>
      </a:accent4>
      <a:accent5>
        <a:srgbClr val="77787B"/>
      </a:accent5>
      <a:accent6>
        <a:srgbClr val="B3E900"/>
      </a:accent6>
      <a:hlink>
        <a:srgbClr val="B3E900"/>
      </a:hlink>
      <a:folHlink>
        <a:srgbClr val="777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1663</TotalTime>
  <Words>2417</Words>
  <Application>Microsoft Office PowerPoint</Application>
  <PresentationFormat>Довільний</PresentationFormat>
  <Paragraphs>161</Paragraphs>
  <Slides>22</Slides>
  <Notes>10</Notes>
  <HiddenSlides>0</HiddenSlides>
  <MMClips>0</MMClips>
  <ScaleCrop>false</ScaleCrop>
  <HeadingPairs>
    <vt:vector size="6" baseType="variant">
      <vt:variant>
        <vt:lpstr>Використані шрифти</vt:lpstr>
      </vt:variant>
      <vt:variant>
        <vt:i4>5</vt:i4>
      </vt:variant>
      <vt:variant>
        <vt:lpstr>Тема</vt:lpstr>
      </vt:variant>
      <vt:variant>
        <vt:i4>2</vt:i4>
      </vt:variant>
      <vt:variant>
        <vt:lpstr>Заголовки слайдів</vt:lpstr>
      </vt:variant>
      <vt:variant>
        <vt:i4>22</vt:i4>
      </vt:variant>
    </vt:vector>
  </HeadingPairs>
  <TitlesOfParts>
    <vt:vector size="29" baseType="lpstr">
      <vt:lpstr>Open Sans ExtraBold</vt:lpstr>
      <vt:lpstr>Times New Roman</vt:lpstr>
      <vt:lpstr>Open Sans</vt:lpstr>
      <vt:lpstr>Arial</vt:lpstr>
      <vt:lpstr>Calibri</vt:lpstr>
      <vt:lpstr>1_Office Theme</vt:lpstr>
      <vt:lpstr>Office Theme</vt:lpstr>
      <vt:lpstr>Презентація PowerPoint</vt:lpstr>
      <vt:lpstr>Організаційні відмінності та відмінності у цілях</vt:lpstr>
      <vt:lpstr>Залучення стейкхолдерів та публічний інтерес</vt:lpstr>
      <vt:lpstr>Гнучкий підхід до розроблення навчальних/освітніх програм</vt:lpstr>
      <vt:lpstr>Індивідуалізація програм професійної підготовки</vt:lpstr>
      <vt:lpstr>Розв’язання проблем в процесі впровадження програм ДПП</vt:lpstr>
      <vt:lpstr>Актуальні проблеми впровадження програм ДПП та шляхи їх розв’язання</vt:lpstr>
      <vt:lpstr>1. Недостатнє залучення роботодавців</vt:lpstr>
      <vt:lpstr>2. Баланс між навчанням на робочому місці та здобуттям знань у закладі освіти</vt:lpstr>
      <vt:lpstr>3. Логістичні та адміністративні проблеми</vt:lpstr>
      <vt:lpstr>4. Ціннісні та організаційні бар’єри </vt:lpstr>
      <vt:lpstr>5. Стійкість та масштабованість</vt:lpstr>
      <vt:lpstr>Розробка адаптивних програм ДПП, спрямованих на сталий розвиток</vt:lpstr>
      <vt:lpstr>Прогнозування</vt:lpstr>
      <vt:lpstr>Шляхи інтеграції та працевлаштування здобувачів освіти</vt:lpstr>
      <vt:lpstr>Розроблення та коригування навчальних програм</vt:lpstr>
      <vt:lpstr>Стійкість та довгострокове партнерство</vt:lpstr>
      <vt:lpstr>Ключові висновки</vt:lpstr>
      <vt:lpstr>Наступна частина  сесії</vt:lpstr>
      <vt:lpstr>Час для обговорення</vt:lpstr>
      <vt:lpstr>Час для обговорення</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You Exec (https://youexec.com/plus)</dc:creator>
  <cp:lastModifiedBy>User</cp:lastModifiedBy>
  <cp:revision>88</cp:revision>
  <dcterms:created xsi:type="dcterms:W3CDTF">2016-03-15T10:14:04Z</dcterms:created>
  <dcterms:modified xsi:type="dcterms:W3CDTF">2025-01-23T21:43:10Z</dcterms:modified>
</cp:coreProperties>
</file>