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62" r:id="rId2"/>
  </p:sldMasterIdLst>
  <p:notesMasterIdLst>
    <p:notesMasterId r:id="rId22"/>
  </p:notesMasterIdLst>
  <p:sldIdLst>
    <p:sldId id="256" r:id="rId3"/>
    <p:sldId id="257" r:id="rId4"/>
    <p:sldId id="258" r:id="rId5"/>
    <p:sldId id="259" r:id="rId6"/>
    <p:sldId id="260" r:id="rId7"/>
    <p:sldId id="261" r:id="rId8"/>
    <p:sldId id="266" r:id="rId9"/>
    <p:sldId id="263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62" r:id="rId21"/>
  </p:sldIdLst>
  <p:sldSz cx="12190413" cy="6859588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Open Sans" panose="020B0604020202020204" charset="0"/>
      <p:regular r:id="rId27"/>
      <p:bold r:id="rId28"/>
      <p:italic r:id="rId29"/>
      <p:boldItalic r:id="rId30"/>
    </p:embeddedFont>
    <p:embeddedFont>
      <p:font typeface="Open Sans ExtraBold" panose="020B0604020202020204" charset="0"/>
      <p:bold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020">
          <p15:clr>
            <a:srgbClr val="A4A3A4"/>
          </p15:clr>
        </p15:guide>
        <p15:guide id="2" pos="3840">
          <p15:clr>
            <a:srgbClr val="A4A3A4"/>
          </p15:clr>
        </p15:guide>
        <p15:guide id="3" pos="7291">
          <p15:clr>
            <a:srgbClr val="A4A3A4"/>
          </p15:clr>
        </p15:guide>
        <p15:guide id="4" pos="3726">
          <p15:clr>
            <a:srgbClr val="A4A3A4"/>
          </p15:clr>
        </p15:guide>
        <p15:guide id="5" pos="395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61">
          <p15:clr>
            <a:srgbClr val="A4A3A4"/>
          </p15:clr>
        </p15:guide>
        <p15:guide id="2" orient="horz" pos="5330">
          <p15:clr>
            <a:srgbClr val="A4A3A4"/>
          </p15:clr>
        </p15:guide>
        <p15:guide id="3" pos="234">
          <p15:clr>
            <a:srgbClr val="A4A3A4"/>
          </p15:clr>
        </p15:guide>
        <p15:guide id="4" pos="4054">
          <p15:clr>
            <a:srgbClr val="A4A3A4"/>
          </p15:clr>
        </p15:guide>
      </p15:notes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3" roundtripDataSignature="AMtx7mjY+mKceSeCnEaqS3oaCkgKOc0x1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84"/>
      </p:cViewPr>
      <p:guideLst>
        <p:guide orient="horz" pos="4020"/>
        <p:guide pos="3840"/>
        <p:guide pos="7291"/>
        <p:guide pos="3726"/>
        <p:guide pos="395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761"/>
        <p:guide orient="horz" pos="5330"/>
        <p:guide pos="234"/>
        <p:guide pos="405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7" Type="http://schemas.openxmlformats.org/officeDocument/2006/relationships/image" Target="../media/image44.svg"/><Relationship Id="rId2" Type="http://schemas.openxmlformats.org/officeDocument/2006/relationships/image" Target="../media/image39.png"/><Relationship Id="rId1" Type="http://schemas.openxmlformats.org/officeDocument/2006/relationships/hyperlink" Target="https://shorturl.at/Mi5mu" TargetMode="External"/><Relationship Id="rId6" Type="http://schemas.openxmlformats.org/officeDocument/2006/relationships/image" Target="../media/image43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diagrams/_rels/data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7" Type="http://schemas.openxmlformats.org/officeDocument/2006/relationships/image" Target="../media/image51.svg"/><Relationship Id="rId2" Type="http://schemas.openxmlformats.org/officeDocument/2006/relationships/image" Target="../media/image46.png"/><Relationship Id="rId1" Type="http://schemas.openxmlformats.org/officeDocument/2006/relationships/hyperlink" Target="https://shorturl.at/Mi5mu" TargetMode="External"/><Relationship Id="rId6" Type="http://schemas.openxmlformats.org/officeDocument/2006/relationships/image" Target="../media/image50.png"/><Relationship Id="rId5" Type="http://schemas.openxmlformats.org/officeDocument/2006/relationships/image" Target="../media/image49.svg"/><Relationship Id="rId4" Type="http://schemas.openxmlformats.org/officeDocument/2006/relationships/image" Target="../media/image48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diagrams/_rels/drawing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hyperlink" Target="https://shorturl.at/Mi5mu" TargetMode="External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svg"/></Relationships>
</file>

<file path=ppt/diagrams/_rels/drawing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hyperlink" Target="https://shorturl.at/Mi5mu" TargetMode="External"/><Relationship Id="rId2" Type="http://schemas.openxmlformats.org/officeDocument/2006/relationships/image" Target="../media/image47.svg"/><Relationship Id="rId1" Type="http://schemas.openxmlformats.org/officeDocument/2006/relationships/image" Target="../media/image46.png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4" Type="http://schemas.openxmlformats.org/officeDocument/2006/relationships/image" Target="../media/image49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ADAD6E-4838-4CBA-B244-FFA75BE3C41F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8B51873-44CB-4F5F-B635-F70A52F4F33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uk-UA" sz="1800" dirty="0"/>
            <a:t>Акцент на спільних зусиллях для приведення освіти у відповідність до потреб підприємств різних галузей</a:t>
          </a:r>
          <a:endParaRPr lang="en-US" sz="1800" dirty="0"/>
        </a:p>
      </dgm:t>
    </dgm:pt>
    <dgm:pt modelId="{C9371696-53B6-4739-916E-DD74E00A516C}" type="parTrans" cxnId="{480E1FE3-D9E3-4EB8-85E5-48E01370581A}">
      <dgm:prSet/>
      <dgm:spPr/>
      <dgm:t>
        <a:bodyPr/>
        <a:lstStyle/>
        <a:p>
          <a:endParaRPr lang="en-US" sz="2000"/>
        </a:p>
      </dgm:t>
    </dgm:pt>
    <dgm:pt modelId="{04F287F6-2F4E-4233-861C-1990A8809AC1}" type="sibTrans" cxnId="{480E1FE3-D9E3-4EB8-85E5-48E01370581A}">
      <dgm:prSet/>
      <dgm:spPr/>
      <dgm:t>
        <a:bodyPr/>
        <a:lstStyle/>
        <a:p>
          <a:endParaRPr lang="en-US" sz="2000"/>
        </a:p>
      </dgm:t>
    </dgm:pt>
    <dgm:pt modelId="{B1A8FB14-A07D-4899-96FB-EFA36125309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uk-UA" sz="1800" dirty="0"/>
            <a:t>Цілі</a:t>
          </a:r>
          <a:r>
            <a:rPr lang="en-US" sz="1800" dirty="0"/>
            <a:t>: </a:t>
          </a:r>
          <a:r>
            <a:rPr lang="uk-UA" sz="1800" dirty="0"/>
            <a:t>підготовка кваліфікованих працівників</a:t>
          </a:r>
          <a:r>
            <a:rPr lang="en-US" sz="1800" dirty="0"/>
            <a:t>, </a:t>
          </a:r>
          <a:r>
            <a:rPr lang="uk-UA" sz="1800" dirty="0"/>
            <a:t>покращення інфраструктури та сприяння </a:t>
          </a:r>
          <a:r>
            <a:rPr lang="uk-UA" sz="1800" dirty="0" err="1"/>
            <a:t>працевлаштувнню</a:t>
          </a:r>
          <a:r>
            <a:rPr lang="uk-UA" sz="1800" dirty="0"/>
            <a:t> здобувачів освіти</a:t>
          </a:r>
          <a:r>
            <a:rPr lang="en-US" sz="1800" dirty="0"/>
            <a:t>.</a:t>
          </a:r>
        </a:p>
      </dgm:t>
    </dgm:pt>
    <dgm:pt modelId="{788B60B7-7144-4E04-BD87-E9609D2921BE}" type="parTrans" cxnId="{F335FD8E-E1CD-4E07-A895-E5096C68193B}">
      <dgm:prSet/>
      <dgm:spPr/>
      <dgm:t>
        <a:bodyPr/>
        <a:lstStyle/>
        <a:p>
          <a:endParaRPr lang="en-US" sz="2000"/>
        </a:p>
      </dgm:t>
    </dgm:pt>
    <dgm:pt modelId="{4932A392-77DA-4254-AD36-9913CBD3789C}" type="sibTrans" cxnId="{F335FD8E-E1CD-4E07-A895-E5096C68193B}">
      <dgm:prSet/>
      <dgm:spPr/>
      <dgm:t>
        <a:bodyPr/>
        <a:lstStyle/>
        <a:p>
          <a:endParaRPr lang="en-US" sz="2000"/>
        </a:p>
      </dgm:t>
    </dgm:pt>
    <dgm:pt modelId="{B1EBC475-211B-4899-80F9-45D44D4FA78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uk-UA" sz="1800" dirty="0"/>
            <a:t>Взаємна вигода для підприємств різних галузей та закладів освіти</a:t>
          </a:r>
          <a:r>
            <a:rPr lang="en-US" sz="1800" dirty="0"/>
            <a:t>.</a:t>
          </a:r>
        </a:p>
      </dgm:t>
    </dgm:pt>
    <dgm:pt modelId="{8816920B-5B12-41D2-8797-98EEE4156B4C}" type="parTrans" cxnId="{70BD2D03-845D-4442-8077-61B945A52ECF}">
      <dgm:prSet/>
      <dgm:spPr/>
      <dgm:t>
        <a:bodyPr/>
        <a:lstStyle/>
        <a:p>
          <a:endParaRPr lang="en-US" sz="2000"/>
        </a:p>
      </dgm:t>
    </dgm:pt>
    <dgm:pt modelId="{B2899FF0-99A2-4C55-A293-36B52DBEDD74}" type="sibTrans" cxnId="{70BD2D03-845D-4442-8077-61B945A52ECF}">
      <dgm:prSet/>
      <dgm:spPr/>
      <dgm:t>
        <a:bodyPr/>
        <a:lstStyle/>
        <a:p>
          <a:endParaRPr lang="en-US" sz="2000"/>
        </a:p>
      </dgm:t>
    </dgm:pt>
    <dgm:pt modelId="{460413B9-1B0D-4AC7-BB44-CEA959611AF7}" type="pres">
      <dgm:prSet presAssocID="{EDADAD6E-4838-4CBA-B244-FFA75BE3C41F}" presName="root" presStyleCnt="0">
        <dgm:presLayoutVars>
          <dgm:dir/>
          <dgm:resizeHandles val="exact"/>
        </dgm:presLayoutVars>
      </dgm:prSet>
      <dgm:spPr/>
    </dgm:pt>
    <dgm:pt modelId="{008ACBE2-FA7A-4FFA-9DE5-B5D35D5CD00C}" type="pres">
      <dgm:prSet presAssocID="{F8B51873-44CB-4F5F-B635-F70A52F4F332}" presName="compNode" presStyleCnt="0"/>
      <dgm:spPr/>
    </dgm:pt>
    <dgm:pt modelId="{C9FB4364-446F-4B08-90E6-A70A2D83F5B7}" type="pres">
      <dgm:prSet presAssocID="{F8B51873-44CB-4F5F-B635-F70A52F4F33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oulurakennus"/>
        </a:ext>
      </dgm:extLst>
    </dgm:pt>
    <dgm:pt modelId="{D0EBC302-CC53-4A5D-A529-65CCC6AFCF93}" type="pres">
      <dgm:prSet presAssocID="{F8B51873-44CB-4F5F-B635-F70A52F4F332}" presName="spaceRect" presStyleCnt="0"/>
      <dgm:spPr/>
    </dgm:pt>
    <dgm:pt modelId="{9777E46B-82C8-4A35-9B1F-26712545437F}" type="pres">
      <dgm:prSet presAssocID="{F8B51873-44CB-4F5F-B635-F70A52F4F332}" presName="textRect" presStyleLbl="revTx" presStyleIdx="0" presStyleCnt="3">
        <dgm:presLayoutVars>
          <dgm:chMax val="1"/>
          <dgm:chPref val="1"/>
        </dgm:presLayoutVars>
      </dgm:prSet>
      <dgm:spPr/>
    </dgm:pt>
    <dgm:pt modelId="{870FE586-AF18-4D8B-BCEE-65992A9E8253}" type="pres">
      <dgm:prSet presAssocID="{04F287F6-2F4E-4233-861C-1990A8809AC1}" presName="sibTrans" presStyleCnt="0"/>
      <dgm:spPr/>
    </dgm:pt>
    <dgm:pt modelId="{300AEA26-1EED-436F-8D82-A14E1106D395}" type="pres">
      <dgm:prSet presAssocID="{B1A8FB14-A07D-4899-96FB-EFA361253091}" presName="compNode" presStyleCnt="0"/>
      <dgm:spPr/>
    </dgm:pt>
    <dgm:pt modelId="{D130A314-999F-4D1A-A312-E371DCDC365F}" type="pres">
      <dgm:prSet presAssocID="{B1A8FB14-A07D-4899-96FB-EFA36125309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ättely"/>
        </a:ext>
      </dgm:extLst>
    </dgm:pt>
    <dgm:pt modelId="{6E892C4A-9B3C-4D3C-B2D9-0D849DD6195E}" type="pres">
      <dgm:prSet presAssocID="{B1A8FB14-A07D-4899-96FB-EFA361253091}" presName="spaceRect" presStyleCnt="0"/>
      <dgm:spPr/>
    </dgm:pt>
    <dgm:pt modelId="{391A9569-E41B-4FD8-AE38-58835299B44B}" type="pres">
      <dgm:prSet presAssocID="{B1A8FB14-A07D-4899-96FB-EFA361253091}" presName="textRect" presStyleLbl="revTx" presStyleIdx="1" presStyleCnt="3">
        <dgm:presLayoutVars>
          <dgm:chMax val="1"/>
          <dgm:chPref val="1"/>
        </dgm:presLayoutVars>
      </dgm:prSet>
      <dgm:spPr/>
    </dgm:pt>
    <dgm:pt modelId="{B2A6AB24-F1A2-4227-B8AA-CA7EB32E0F36}" type="pres">
      <dgm:prSet presAssocID="{4932A392-77DA-4254-AD36-9913CBD3789C}" presName="sibTrans" presStyleCnt="0"/>
      <dgm:spPr/>
    </dgm:pt>
    <dgm:pt modelId="{26947604-9512-4B83-AEA2-C1214C491090}" type="pres">
      <dgm:prSet presAssocID="{B1EBC475-211B-4899-80F9-45D44D4FA78E}" presName="compNode" presStyleCnt="0"/>
      <dgm:spPr/>
    </dgm:pt>
    <dgm:pt modelId="{8BDA5578-89F7-4956-B141-0C42ABA778DA}" type="pres">
      <dgm:prSet presAssocID="{B1EBC475-211B-4899-80F9-45D44D4FA78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nkki"/>
        </a:ext>
      </dgm:extLst>
    </dgm:pt>
    <dgm:pt modelId="{C55D616B-A360-41DB-BBDF-09E2BCF0CFE8}" type="pres">
      <dgm:prSet presAssocID="{B1EBC475-211B-4899-80F9-45D44D4FA78E}" presName="spaceRect" presStyleCnt="0"/>
      <dgm:spPr/>
    </dgm:pt>
    <dgm:pt modelId="{9AE28F79-B9EC-4626-A7B0-DD146D2290B6}" type="pres">
      <dgm:prSet presAssocID="{B1EBC475-211B-4899-80F9-45D44D4FA78E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70BD2D03-845D-4442-8077-61B945A52ECF}" srcId="{EDADAD6E-4838-4CBA-B244-FFA75BE3C41F}" destId="{B1EBC475-211B-4899-80F9-45D44D4FA78E}" srcOrd="2" destOrd="0" parTransId="{8816920B-5B12-41D2-8797-98EEE4156B4C}" sibTransId="{B2899FF0-99A2-4C55-A293-36B52DBEDD74}"/>
    <dgm:cxn modelId="{3001BA1D-259A-4B50-B32B-5689CA1E9883}" type="presOf" srcId="{EDADAD6E-4838-4CBA-B244-FFA75BE3C41F}" destId="{460413B9-1B0D-4AC7-BB44-CEA959611AF7}" srcOrd="0" destOrd="0" presId="urn:microsoft.com/office/officeart/2018/2/layout/IconLabelList"/>
    <dgm:cxn modelId="{F335FD8E-E1CD-4E07-A895-E5096C68193B}" srcId="{EDADAD6E-4838-4CBA-B244-FFA75BE3C41F}" destId="{B1A8FB14-A07D-4899-96FB-EFA361253091}" srcOrd="1" destOrd="0" parTransId="{788B60B7-7144-4E04-BD87-E9609D2921BE}" sibTransId="{4932A392-77DA-4254-AD36-9913CBD3789C}"/>
    <dgm:cxn modelId="{AFDF67B5-BADE-44D3-9288-008884BFD5F3}" type="presOf" srcId="{B1A8FB14-A07D-4899-96FB-EFA361253091}" destId="{391A9569-E41B-4FD8-AE38-58835299B44B}" srcOrd="0" destOrd="0" presId="urn:microsoft.com/office/officeart/2018/2/layout/IconLabelList"/>
    <dgm:cxn modelId="{41BAAAC5-370F-43BA-85FD-B89073AA17A1}" type="presOf" srcId="{F8B51873-44CB-4F5F-B635-F70A52F4F332}" destId="{9777E46B-82C8-4A35-9B1F-26712545437F}" srcOrd="0" destOrd="0" presId="urn:microsoft.com/office/officeart/2018/2/layout/IconLabelList"/>
    <dgm:cxn modelId="{480E1FE3-D9E3-4EB8-85E5-48E01370581A}" srcId="{EDADAD6E-4838-4CBA-B244-FFA75BE3C41F}" destId="{F8B51873-44CB-4F5F-B635-F70A52F4F332}" srcOrd="0" destOrd="0" parTransId="{C9371696-53B6-4739-916E-DD74E00A516C}" sibTransId="{04F287F6-2F4E-4233-861C-1990A8809AC1}"/>
    <dgm:cxn modelId="{29AC3DF5-0467-43A6-B151-A708874B7BF7}" type="presOf" srcId="{B1EBC475-211B-4899-80F9-45D44D4FA78E}" destId="{9AE28F79-B9EC-4626-A7B0-DD146D2290B6}" srcOrd="0" destOrd="0" presId="urn:microsoft.com/office/officeart/2018/2/layout/IconLabelList"/>
    <dgm:cxn modelId="{701E8719-AD0D-4A64-85BA-8751669F9AB2}" type="presParOf" srcId="{460413B9-1B0D-4AC7-BB44-CEA959611AF7}" destId="{008ACBE2-FA7A-4FFA-9DE5-B5D35D5CD00C}" srcOrd="0" destOrd="0" presId="urn:microsoft.com/office/officeart/2018/2/layout/IconLabelList"/>
    <dgm:cxn modelId="{453B036A-2A24-450D-B672-0473207ABE32}" type="presParOf" srcId="{008ACBE2-FA7A-4FFA-9DE5-B5D35D5CD00C}" destId="{C9FB4364-446F-4B08-90E6-A70A2D83F5B7}" srcOrd="0" destOrd="0" presId="urn:microsoft.com/office/officeart/2018/2/layout/IconLabelList"/>
    <dgm:cxn modelId="{058E7796-2AF6-4DB0-80E4-2EC4ECA671A5}" type="presParOf" srcId="{008ACBE2-FA7A-4FFA-9DE5-B5D35D5CD00C}" destId="{D0EBC302-CC53-4A5D-A529-65CCC6AFCF93}" srcOrd="1" destOrd="0" presId="urn:microsoft.com/office/officeart/2018/2/layout/IconLabelList"/>
    <dgm:cxn modelId="{4883F47A-531E-48F2-81D3-B80E7919B437}" type="presParOf" srcId="{008ACBE2-FA7A-4FFA-9DE5-B5D35D5CD00C}" destId="{9777E46B-82C8-4A35-9B1F-26712545437F}" srcOrd="2" destOrd="0" presId="urn:microsoft.com/office/officeart/2018/2/layout/IconLabelList"/>
    <dgm:cxn modelId="{97CD6F41-D8B3-4957-B735-1B4709A1EC8A}" type="presParOf" srcId="{460413B9-1B0D-4AC7-BB44-CEA959611AF7}" destId="{870FE586-AF18-4D8B-BCEE-65992A9E8253}" srcOrd="1" destOrd="0" presId="urn:microsoft.com/office/officeart/2018/2/layout/IconLabelList"/>
    <dgm:cxn modelId="{AD136A4E-F8DE-415D-8E7F-4DC618B858BC}" type="presParOf" srcId="{460413B9-1B0D-4AC7-BB44-CEA959611AF7}" destId="{300AEA26-1EED-436F-8D82-A14E1106D395}" srcOrd="2" destOrd="0" presId="urn:microsoft.com/office/officeart/2018/2/layout/IconLabelList"/>
    <dgm:cxn modelId="{7AB233E8-8E70-4E46-B815-D29B34D2D242}" type="presParOf" srcId="{300AEA26-1EED-436F-8D82-A14E1106D395}" destId="{D130A314-999F-4D1A-A312-E371DCDC365F}" srcOrd="0" destOrd="0" presId="urn:microsoft.com/office/officeart/2018/2/layout/IconLabelList"/>
    <dgm:cxn modelId="{2C064AF5-1468-4404-BEE7-017E44E92FD3}" type="presParOf" srcId="{300AEA26-1EED-436F-8D82-A14E1106D395}" destId="{6E892C4A-9B3C-4D3C-B2D9-0D849DD6195E}" srcOrd="1" destOrd="0" presId="urn:microsoft.com/office/officeart/2018/2/layout/IconLabelList"/>
    <dgm:cxn modelId="{78D9D2C3-527B-496B-AE3A-4B252AC69BEA}" type="presParOf" srcId="{300AEA26-1EED-436F-8D82-A14E1106D395}" destId="{391A9569-E41B-4FD8-AE38-58835299B44B}" srcOrd="2" destOrd="0" presId="urn:microsoft.com/office/officeart/2018/2/layout/IconLabelList"/>
    <dgm:cxn modelId="{6786C3D0-81E6-4575-B123-C7E0544F5588}" type="presParOf" srcId="{460413B9-1B0D-4AC7-BB44-CEA959611AF7}" destId="{B2A6AB24-F1A2-4227-B8AA-CA7EB32E0F36}" srcOrd="3" destOrd="0" presId="urn:microsoft.com/office/officeart/2018/2/layout/IconLabelList"/>
    <dgm:cxn modelId="{46026179-0DC1-4283-A9A8-EAA29C9F801B}" type="presParOf" srcId="{460413B9-1B0D-4AC7-BB44-CEA959611AF7}" destId="{26947604-9512-4B83-AEA2-C1214C491090}" srcOrd="4" destOrd="0" presId="urn:microsoft.com/office/officeart/2018/2/layout/IconLabelList"/>
    <dgm:cxn modelId="{D5F2CCFF-68C8-45BD-8910-0519E58491B9}" type="presParOf" srcId="{26947604-9512-4B83-AEA2-C1214C491090}" destId="{8BDA5578-89F7-4956-B141-0C42ABA778DA}" srcOrd="0" destOrd="0" presId="urn:microsoft.com/office/officeart/2018/2/layout/IconLabelList"/>
    <dgm:cxn modelId="{DBCA928A-4F26-47A4-BA51-F50D420244B3}" type="presParOf" srcId="{26947604-9512-4B83-AEA2-C1214C491090}" destId="{C55D616B-A360-41DB-BBDF-09E2BCF0CFE8}" srcOrd="1" destOrd="0" presId="urn:microsoft.com/office/officeart/2018/2/layout/IconLabelList"/>
    <dgm:cxn modelId="{2E7E5D9D-8DCE-4EA9-941B-0AFE16171DA4}" type="presParOf" srcId="{26947604-9512-4B83-AEA2-C1214C491090}" destId="{9AE28F79-B9EC-4626-A7B0-DD146D2290B6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148454D-2BA3-4956-8805-0074DFCE02DB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8105448-86A8-4AFF-967E-39A326462F9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uk-UA" sz="1800" dirty="0"/>
            <a:t>Визначити права, ролі, </a:t>
          </a:r>
          <a:r>
            <a:rPr lang="uk-UA" sz="1800" dirty="0" err="1"/>
            <a:t>обов</a:t>
          </a:r>
          <a:r>
            <a:rPr lang="en-US" sz="1800" dirty="0"/>
            <a:t>’</a:t>
          </a:r>
          <a:r>
            <a:rPr lang="uk-UA" sz="1800" dirty="0" err="1"/>
            <a:t>язки</a:t>
          </a:r>
          <a:r>
            <a:rPr lang="uk-UA" sz="1800" dirty="0"/>
            <a:t> та механізми вирішення спорів.</a:t>
          </a:r>
          <a:endParaRPr lang="en-US" sz="1800" dirty="0"/>
        </a:p>
      </dgm:t>
    </dgm:pt>
    <dgm:pt modelId="{809B252B-F7F1-4D93-9E6C-9BEC5F7CA2B1}" type="parTrans" cxnId="{9657EE16-3493-4870-8646-BD10A60676BB}">
      <dgm:prSet/>
      <dgm:spPr/>
      <dgm:t>
        <a:bodyPr/>
        <a:lstStyle/>
        <a:p>
          <a:endParaRPr lang="en-US" sz="2000"/>
        </a:p>
      </dgm:t>
    </dgm:pt>
    <dgm:pt modelId="{B271B43F-033B-429B-ACF3-455F1CE1C786}" type="sibTrans" cxnId="{9657EE16-3493-4870-8646-BD10A60676BB}">
      <dgm:prSet/>
      <dgm:spPr/>
      <dgm:t>
        <a:bodyPr/>
        <a:lstStyle/>
        <a:p>
          <a:pPr>
            <a:lnSpc>
              <a:spcPct val="100000"/>
            </a:lnSpc>
          </a:pPr>
          <a:endParaRPr lang="en-US" sz="2000"/>
        </a:p>
      </dgm:t>
    </dgm:pt>
    <dgm:pt modelId="{A77752F0-31A1-4C9E-9AAA-021FEE631DE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uk-UA" sz="1800" dirty="0"/>
            <a:t>Забезпечити дотримання вимог трудового законодавства та угод про інтелектуальну власність</a:t>
          </a:r>
          <a:r>
            <a:rPr lang="en-US" sz="1800" dirty="0"/>
            <a:t>.</a:t>
          </a:r>
        </a:p>
      </dgm:t>
    </dgm:pt>
    <dgm:pt modelId="{A4DC88F8-87D9-47A3-898B-FD5AB57F2972}" type="parTrans" cxnId="{6A8F3F4A-357F-42C4-ACD5-339C25BB8112}">
      <dgm:prSet/>
      <dgm:spPr/>
      <dgm:t>
        <a:bodyPr/>
        <a:lstStyle/>
        <a:p>
          <a:endParaRPr lang="en-US" sz="2000"/>
        </a:p>
      </dgm:t>
    </dgm:pt>
    <dgm:pt modelId="{62738265-EF81-4376-BB8D-5F6FA5295F92}" type="sibTrans" cxnId="{6A8F3F4A-357F-42C4-ACD5-339C25BB8112}">
      <dgm:prSet/>
      <dgm:spPr/>
      <dgm:t>
        <a:bodyPr/>
        <a:lstStyle/>
        <a:p>
          <a:pPr>
            <a:lnSpc>
              <a:spcPct val="100000"/>
            </a:lnSpc>
          </a:pPr>
          <a:endParaRPr lang="en-US" sz="2000"/>
        </a:p>
      </dgm:t>
    </dgm:pt>
    <dgm:pt modelId="{5E1F8AAD-4D48-435A-927B-DA06160131B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uk-UA" sz="1800" dirty="0"/>
            <a:t>Включити до договорів (угод) заходи щодо захисту конфіденційності та персональних даних</a:t>
          </a:r>
          <a:r>
            <a:rPr lang="en-US" sz="1800" dirty="0"/>
            <a:t>.</a:t>
          </a:r>
        </a:p>
      </dgm:t>
    </dgm:pt>
    <dgm:pt modelId="{9D42E7B2-79FC-4E0A-BD45-700D2D7A5355}" type="parTrans" cxnId="{D7CF22B7-079D-412A-9E32-88C2988D93B9}">
      <dgm:prSet/>
      <dgm:spPr/>
      <dgm:t>
        <a:bodyPr/>
        <a:lstStyle/>
        <a:p>
          <a:endParaRPr lang="en-US" sz="2000"/>
        </a:p>
      </dgm:t>
    </dgm:pt>
    <dgm:pt modelId="{9D22D1C7-AE76-411F-B43E-E66A01047F92}" type="sibTrans" cxnId="{D7CF22B7-079D-412A-9E32-88C2988D93B9}">
      <dgm:prSet/>
      <dgm:spPr/>
      <dgm:t>
        <a:bodyPr/>
        <a:lstStyle/>
        <a:p>
          <a:endParaRPr lang="en-US" sz="2000"/>
        </a:p>
      </dgm:t>
    </dgm:pt>
    <dgm:pt modelId="{B5509C7C-DB30-4974-ABE2-7F0C97DA6190}" type="pres">
      <dgm:prSet presAssocID="{B148454D-2BA3-4956-8805-0074DFCE02DB}" presName="root" presStyleCnt="0">
        <dgm:presLayoutVars>
          <dgm:dir/>
          <dgm:resizeHandles val="exact"/>
        </dgm:presLayoutVars>
      </dgm:prSet>
      <dgm:spPr/>
    </dgm:pt>
    <dgm:pt modelId="{C77E747A-B9A8-46D5-82EE-C9AB6DC87ED9}" type="pres">
      <dgm:prSet presAssocID="{B148454D-2BA3-4956-8805-0074DFCE02DB}" presName="container" presStyleCnt="0">
        <dgm:presLayoutVars>
          <dgm:dir/>
          <dgm:resizeHandles val="exact"/>
        </dgm:presLayoutVars>
      </dgm:prSet>
      <dgm:spPr/>
    </dgm:pt>
    <dgm:pt modelId="{6DA6B6C3-4189-49A7-BD23-E4B425C0A1EB}" type="pres">
      <dgm:prSet presAssocID="{68105448-86A8-4AFF-967E-39A326462F9F}" presName="compNode" presStyleCnt="0"/>
      <dgm:spPr/>
    </dgm:pt>
    <dgm:pt modelId="{CB8EEE11-759B-4706-8F8E-E3AB45251FDB}" type="pres">
      <dgm:prSet presAssocID="{68105448-86A8-4AFF-967E-39A326462F9F}" presName="iconBgRect" presStyleLbl="bgShp" presStyleIdx="0" presStyleCnt="3"/>
      <dgm:spPr/>
    </dgm:pt>
    <dgm:pt modelId="{B42C60AE-D66A-4152-BE28-50E3BC0FB5B9}" type="pres">
      <dgm:prSet presAssocID="{68105448-86A8-4AFF-967E-39A326462F9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uija"/>
        </a:ext>
      </dgm:extLst>
    </dgm:pt>
    <dgm:pt modelId="{17D97DE3-0DE6-41E6-A736-D672C789BFC7}" type="pres">
      <dgm:prSet presAssocID="{68105448-86A8-4AFF-967E-39A326462F9F}" presName="spaceRect" presStyleCnt="0"/>
      <dgm:spPr/>
    </dgm:pt>
    <dgm:pt modelId="{FD0BF57C-94F3-4FFE-9901-28FEC1B5B51A}" type="pres">
      <dgm:prSet presAssocID="{68105448-86A8-4AFF-967E-39A326462F9F}" presName="textRect" presStyleLbl="revTx" presStyleIdx="0" presStyleCnt="3">
        <dgm:presLayoutVars>
          <dgm:chMax val="1"/>
          <dgm:chPref val="1"/>
        </dgm:presLayoutVars>
      </dgm:prSet>
      <dgm:spPr/>
    </dgm:pt>
    <dgm:pt modelId="{EE9AC58A-1248-439C-8280-08FE8CD27602}" type="pres">
      <dgm:prSet presAssocID="{B271B43F-033B-429B-ACF3-455F1CE1C786}" presName="sibTrans" presStyleLbl="sibTrans2D1" presStyleIdx="0" presStyleCnt="0"/>
      <dgm:spPr/>
    </dgm:pt>
    <dgm:pt modelId="{6294148A-5D24-4B6B-BCDC-1DE04E576C89}" type="pres">
      <dgm:prSet presAssocID="{A77752F0-31A1-4C9E-9AAA-021FEE631DE1}" presName="compNode" presStyleCnt="0"/>
      <dgm:spPr/>
    </dgm:pt>
    <dgm:pt modelId="{75FCC869-4AFB-4847-BD8E-D06922EBBD07}" type="pres">
      <dgm:prSet presAssocID="{A77752F0-31A1-4C9E-9AAA-021FEE631DE1}" presName="iconBgRect" presStyleLbl="bgShp" presStyleIdx="1" presStyleCnt="3"/>
      <dgm:spPr/>
    </dgm:pt>
    <dgm:pt modelId="{544D4458-FE82-4566-B680-046279C42F2F}" type="pres">
      <dgm:prSet presAssocID="{A77752F0-31A1-4C9E-9AAA-021FEE631DE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F60FD248-0328-441B-B797-75A872B504F6}" type="pres">
      <dgm:prSet presAssocID="{A77752F0-31A1-4C9E-9AAA-021FEE631DE1}" presName="spaceRect" presStyleCnt="0"/>
      <dgm:spPr/>
    </dgm:pt>
    <dgm:pt modelId="{DB160489-B383-4C1A-BEAB-19B9A7282C77}" type="pres">
      <dgm:prSet presAssocID="{A77752F0-31A1-4C9E-9AAA-021FEE631DE1}" presName="textRect" presStyleLbl="revTx" presStyleIdx="1" presStyleCnt="3">
        <dgm:presLayoutVars>
          <dgm:chMax val="1"/>
          <dgm:chPref val="1"/>
        </dgm:presLayoutVars>
      </dgm:prSet>
      <dgm:spPr/>
    </dgm:pt>
    <dgm:pt modelId="{E590D074-32D8-4559-A9A3-462BE45B4653}" type="pres">
      <dgm:prSet presAssocID="{62738265-EF81-4376-BB8D-5F6FA5295F92}" presName="sibTrans" presStyleLbl="sibTrans2D1" presStyleIdx="0" presStyleCnt="0"/>
      <dgm:spPr/>
    </dgm:pt>
    <dgm:pt modelId="{61CDFC4C-E82E-4E29-9E8C-EB972D79EA0F}" type="pres">
      <dgm:prSet presAssocID="{5E1F8AAD-4D48-435A-927B-DA06160131B2}" presName="compNode" presStyleCnt="0"/>
      <dgm:spPr/>
    </dgm:pt>
    <dgm:pt modelId="{75B1093F-75DD-4D9F-BAD0-D02B3B9B0CB8}" type="pres">
      <dgm:prSet presAssocID="{5E1F8AAD-4D48-435A-927B-DA06160131B2}" presName="iconBgRect" presStyleLbl="bgShp" presStyleIdx="2" presStyleCnt="3"/>
      <dgm:spPr/>
    </dgm:pt>
    <dgm:pt modelId="{F4D10E68-58CA-4180-88BC-B2B074B3907C}" type="pres">
      <dgm:prSet presAssocID="{5E1F8AAD-4D48-435A-927B-DA06160131B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ukitse"/>
        </a:ext>
      </dgm:extLst>
    </dgm:pt>
    <dgm:pt modelId="{D734DCD2-4FA8-465D-83FD-56E06A07BC65}" type="pres">
      <dgm:prSet presAssocID="{5E1F8AAD-4D48-435A-927B-DA06160131B2}" presName="spaceRect" presStyleCnt="0"/>
      <dgm:spPr/>
    </dgm:pt>
    <dgm:pt modelId="{541D5389-FC0B-4A5E-A866-3C171E12596B}" type="pres">
      <dgm:prSet presAssocID="{5E1F8AAD-4D48-435A-927B-DA06160131B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6973AF06-EAE0-4DCE-87A1-99431DAD2277}" type="presOf" srcId="{68105448-86A8-4AFF-967E-39A326462F9F}" destId="{FD0BF57C-94F3-4FFE-9901-28FEC1B5B51A}" srcOrd="0" destOrd="0" presId="urn:microsoft.com/office/officeart/2018/2/layout/IconCircleList"/>
    <dgm:cxn modelId="{B07CBB0E-64AC-4D83-A225-DB4E2B652BD9}" type="presOf" srcId="{62738265-EF81-4376-BB8D-5F6FA5295F92}" destId="{E590D074-32D8-4559-A9A3-462BE45B4653}" srcOrd="0" destOrd="0" presId="urn:microsoft.com/office/officeart/2018/2/layout/IconCircleList"/>
    <dgm:cxn modelId="{9657EE16-3493-4870-8646-BD10A60676BB}" srcId="{B148454D-2BA3-4956-8805-0074DFCE02DB}" destId="{68105448-86A8-4AFF-967E-39A326462F9F}" srcOrd="0" destOrd="0" parTransId="{809B252B-F7F1-4D93-9E6C-9BEC5F7CA2B1}" sibTransId="{B271B43F-033B-429B-ACF3-455F1CE1C786}"/>
    <dgm:cxn modelId="{A309903C-FAB9-4733-B343-024EB4EABDFD}" type="presOf" srcId="{A77752F0-31A1-4C9E-9AAA-021FEE631DE1}" destId="{DB160489-B383-4C1A-BEAB-19B9A7282C77}" srcOrd="0" destOrd="0" presId="urn:microsoft.com/office/officeart/2018/2/layout/IconCircleList"/>
    <dgm:cxn modelId="{57F3DF49-4584-4BB3-B0DF-6D8F287241D7}" type="presOf" srcId="{5E1F8AAD-4D48-435A-927B-DA06160131B2}" destId="{541D5389-FC0B-4A5E-A866-3C171E12596B}" srcOrd="0" destOrd="0" presId="urn:microsoft.com/office/officeart/2018/2/layout/IconCircleList"/>
    <dgm:cxn modelId="{6A8F3F4A-357F-42C4-ACD5-339C25BB8112}" srcId="{B148454D-2BA3-4956-8805-0074DFCE02DB}" destId="{A77752F0-31A1-4C9E-9AAA-021FEE631DE1}" srcOrd="1" destOrd="0" parTransId="{A4DC88F8-87D9-47A3-898B-FD5AB57F2972}" sibTransId="{62738265-EF81-4376-BB8D-5F6FA5295F92}"/>
    <dgm:cxn modelId="{34960B8A-2B29-4DC5-9B03-34DDA913F3A7}" type="presOf" srcId="{B271B43F-033B-429B-ACF3-455F1CE1C786}" destId="{EE9AC58A-1248-439C-8280-08FE8CD27602}" srcOrd="0" destOrd="0" presId="urn:microsoft.com/office/officeart/2018/2/layout/IconCircleList"/>
    <dgm:cxn modelId="{D7CF22B7-079D-412A-9E32-88C2988D93B9}" srcId="{B148454D-2BA3-4956-8805-0074DFCE02DB}" destId="{5E1F8AAD-4D48-435A-927B-DA06160131B2}" srcOrd="2" destOrd="0" parTransId="{9D42E7B2-79FC-4E0A-BD45-700D2D7A5355}" sibTransId="{9D22D1C7-AE76-411F-B43E-E66A01047F92}"/>
    <dgm:cxn modelId="{5C88B8F6-6004-4414-996D-CE2F25E88CB1}" type="presOf" srcId="{B148454D-2BA3-4956-8805-0074DFCE02DB}" destId="{B5509C7C-DB30-4974-ABE2-7F0C97DA6190}" srcOrd="0" destOrd="0" presId="urn:microsoft.com/office/officeart/2018/2/layout/IconCircleList"/>
    <dgm:cxn modelId="{D9825362-492E-421D-B44E-9CAA3F8449F5}" type="presParOf" srcId="{B5509C7C-DB30-4974-ABE2-7F0C97DA6190}" destId="{C77E747A-B9A8-46D5-82EE-C9AB6DC87ED9}" srcOrd="0" destOrd="0" presId="urn:microsoft.com/office/officeart/2018/2/layout/IconCircleList"/>
    <dgm:cxn modelId="{91625B75-6250-4362-B5BD-0CC4DC00C8BB}" type="presParOf" srcId="{C77E747A-B9A8-46D5-82EE-C9AB6DC87ED9}" destId="{6DA6B6C3-4189-49A7-BD23-E4B425C0A1EB}" srcOrd="0" destOrd="0" presId="urn:microsoft.com/office/officeart/2018/2/layout/IconCircleList"/>
    <dgm:cxn modelId="{913EE60E-7FC6-4176-860D-226A9C859D5E}" type="presParOf" srcId="{6DA6B6C3-4189-49A7-BD23-E4B425C0A1EB}" destId="{CB8EEE11-759B-4706-8F8E-E3AB45251FDB}" srcOrd="0" destOrd="0" presId="urn:microsoft.com/office/officeart/2018/2/layout/IconCircleList"/>
    <dgm:cxn modelId="{34581C3D-9EFD-4EEC-A304-0FE0B707DBCD}" type="presParOf" srcId="{6DA6B6C3-4189-49A7-BD23-E4B425C0A1EB}" destId="{B42C60AE-D66A-4152-BE28-50E3BC0FB5B9}" srcOrd="1" destOrd="0" presId="urn:microsoft.com/office/officeart/2018/2/layout/IconCircleList"/>
    <dgm:cxn modelId="{281AE214-CD9D-4AE3-95B8-C8928E9869DF}" type="presParOf" srcId="{6DA6B6C3-4189-49A7-BD23-E4B425C0A1EB}" destId="{17D97DE3-0DE6-41E6-A736-D672C789BFC7}" srcOrd="2" destOrd="0" presId="urn:microsoft.com/office/officeart/2018/2/layout/IconCircleList"/>
    <dgm:cxn modelId="{B749E69D-9F4D-46E7-BB2A-E05272E23E9F}" type="presParOf" srcId="{6DA6B6C3-4189-49A7-BD23-E4B425C0A1EB}" destId="{FD0BF57C-94F3-4FFE-9901-28FEC1B5B51A}" srcOrd="3" destOrd="0" presId="urn:microsoft.com/office/officeart/2018/2/layout/IconCircleList"/>
    <dgm:cxn modelId="{F61862D2-E0C4-4A53-A6BC-F7A748DC98DB}" type="presParOf" srcId="{C77E747A-B9A8-46D5-82EE-C9AB6DC87ED9}" destId="{EE9AC58A-1248-439C-8280-08FE8CD27602}" srcOrd="1" destOrd="0" presId="urn:microsoft.com/office/officeart/2018/2/layout/IconCircleList"/>
    <dgm:cxn modelId="{5883C5C6-5961-4EB7-B54A-F543B6EF987E}" type="presParOf" srcId="{C77E747A-B9A8-46D5-82EE-C9AB6DC87ED9}" destId="{6294148A-5D24-4B6B-BCDC-1DE04E576C89}" srcOrd="2" destOrd="0" presId="urn:microsoft.com/office/officeart/2018/2/layout/IconCircleList"/>
    <dgm:cxn modelId="{9959C0A3-E2FA-4902-AD21-84FAF999AC82}" type="presParOf" srcId="{6294148A-5D24-4B6B-BCDC-1DE04E576C89}" destId="{75FCC869-4AFB-4847-BD8E-D06922EBBD07}" srcOrd="0" destOrd="0" presId="urn:microsoft.com/office/officeart/2018/2/layout/IconCircleList"/>
    <dgm:cxn modelId="{76A4847A-94F6-4C4E-BEA2-1386FA537820}" type="presParOf" srcId="{6294148A-5D24-4B6B-BCDC-1DE04E576C89}" destId="{544D4458-FE82-4566-B680-046279C42F2F}" srcOrd="1" destOrd="0" presId="urn:microsoft.com/office/officeart/2018/2/layout/IconCircleList"/>
    <dgm:cxn modelId="{AB6BD7B0-012A-4A4F-A071-7BB31A0D36FB}" type="presParOf" srcId="{6294148A-5D24-4B6B-BCDC-1DE04E576C89}" destId="{F60FD248-0328-441B-B797-75A872B504F6}" srcOrd="2" destOrd="0" presId="urn:microsoft.com/office/officeart/2018/2/layout/IconCircleList"/>
    <dgm:cxn modelId="{A0AE912E-5EC2-4BA1-AD5C-D2FCF50AD66A}" type="presParOf" srcId="{6294148A-5D24-4B6B-BCDC-1DE04E576C89}" destId="{DB160489-B383-4C1A-BEAB-19B9A7282C77}" srcOrd="3" destOrd="0" presId="urn:microsoft.com/office/officeart/2018/2/layout/IconCircleList"/>
    <dgm:cxn modelId="{BFE1109E-114B-4EA9-B72C-2E6B27012C3C}" type="presParOf" srcId="{C77E747A-B9A8-46D5-82EE-C9AB6DC87ED9}" destId="{E590D074-32D8-4559-A9A3-462BE45B4653}" srcOrd="3" destOrd="0" presId="urn:microsoft.com/office/officeart/2018/2/layout/IconCircleList"/>
    <dgm:cxn modelId="{F51144B4-4C4F-4DF3-B98F-8244453E1847}" type="presParOf" srcId="{C77E747A-B9A8-46D5-82EE-C9AB6DC87ED9}" destId="{61CDFC4C-E82E-4E29-9E8C-EB972D79EA0F}" srcOrd="4" destOrd="0" presId="urn:microsoft.com/office/officeart/2018/2/layout/IconCircleList"/>
    <dgm:cxn modelId="{00B68486-1104-4A39-A0D3-B51A36E2FA61}" type="presParOf" srcId="{61CDFC4C-E82E-4E29-9E8C-EB972D79EA0F}" destId="{75B1093F-75DD-4D9F-BAD0-D02B3B9B0CB8}" srcOrd="0" destOrd="0" presId="urn:microsoft.com/office/officeart/2018/2/layout/IconCircleList"/>
    <dgm:cxn modelId="{4DE5F2D8-36BE-480B-BD9C-AD6D343D07C6}" type="presParOf" srcId="{61CDFC4C-E82E-4E29-9E8C-EB972D79EA0F}" destId="{F4D10E68-58CA-4180-88BC-B2B074B3907C}" srcOrd="1" destOrd="0" presId="urn:microsoft.com/office/officeart/2018/2/layout/IconCircleList"/>
    <dgm:cxn modelId="{372C5F21-CF66-42CA-ABA6-3DACAD6B4175}" type="presParOf" srcId="{61CDFC4C-E82E-4E29-9E8C-EB972D79EA0F}" destId="{D734DCD2-4FA8-465D-83FD-56E06A07BC65}" srcOrd="2" destOrd="0" presId="urn:microsoft.com/office/officeart/2018/2/layout/IconCircleList"/>
    <dgm:cxn modelId="{4B9B495E-C4B1-4775-B1E8-C8F7AF8447FE}" type="presParOf" srcId="{61CDFC4C-E82E-4E29-9E8C-EB972D79EA0F}" destId="{541D5389-FC0B-4A5E-A866-3C171E12596B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848605-E847-48DB-B2C7-C2B8A3446A6D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39C0FBA-0E4C-49CA-9599-A3A57D330A10}">
      <dgm:prSet/>
      <dgm:spPr/>
      <dgm:t>
        <a:bodyPr/>
        <a:lstStyle/>
        <a:p>
          <a:pPr>
            <a:defRPr cap="all"/>
          </a:pPr>
          <a:r>
            <a:rPr lang="uk-UA" cap="none" dirty="0"/>
            <a:t>Реалізація плану дій у надзвичайних ситуаціях</a:t>
          </a:r>
          <a:r>
            <a:rPr lang="en-US" cap="none" dirty="0"/>
            <a:t>.</a:t>
          </a:r>
        </a:p>
      </dgm:t>
    </dgm:pt>
    <dgm:pt modelId="{A7D70936-E597-4988-B9D2-7230530B4FEE}" type="parTrans" cxnId="{D22890FB-F956-4405-95B7-F9B19EBF3209}">
      <dgm:prSet/>
      <dgm:spPr/>
      <dgm:t>
        <a:bodyPr/>
        <a:lstStyle/>
        <a:p>
          <a:endParaRPr lang="en-US" dirty="0"/>
        </a:p>
      </dgm:t>
    </dgm:pt>
    <dgm:pt modelId="{AFAF19CD-EADC-4496-B9C9-A5D9577734C3}" type="sibTrans" cxnId="{D22890FB-F956-4405-95B7-F9B19EBF3209}">
      <dgm:prSet/>
      <dgm:spPr/>
      <dgm:t>
        <a:bodyPr/>
        <a:lstStyle/>
        <a:p>
          <a:endParaRPr lang="en-US" dirty="0"/>
        </a:p>
      </dgm:t>
    </dgm:pt>
    <dgm:pt modelId="{93E47842-85B4-44AE-BE1A-C036826C7137}">
      <dgm:prSet/>
      <dgm:spPr/>
      <dgm:t>
        <a:bodyPr/>
        <a:lstStyle/>
        <a:p>
          <a:pPr>
            <a:defRPr cap="all"/>
          </a:pPr>
          <a:r>
            <a:rPr lang="uk-UA" cap="none" dirty="0"/>
            <a:t>Використання метрик для відстеження прогресу</a:t>
          </a:r>
          <a:r>
            <a:rPr lang="en-US" cap="none" dirty="0"/>
            <a:t>.</a:t>
          </a:r>
        </a:p>
      </dgm:t>
    </dgm:pt>
    <dgm:pt modelId="{EEBE73F1-7AFA-42C2-979F-E5E78EFA18F0}" type="parTrans" cxnId="{84C63036-7DDC-4F9E-B705-71BBD1AD74B7}">
      <dgm:prSet/>
      <dgm:spPr/>
      <dgm:t>
        <a:bodyPr/>
        <a:lstStyle/>
        <a:p>
          <a:endParaRPr lang="en-US" dirty="0"/>
        </a:p>
      </dgm:t>
    </dgm:pt>
    <dgm:pt modelId="{E9A19DBC-0F4E-450D-8652-E1DD1790C7C5}" type="sibTrans" cxnId="{84C63036-7DDC-4F9E-B705-71BBD1AD74B7}">
      <dgm:prSet/>
      <dgm:spPr/>
      <dgm:t>
        <a:bodyPr/>
        <a:lstStyle/>
        <a:p>
          <a:endParaRPr lang="en-US" dirty="0"/>
        </a:p>
      </dgm:t>
    </dgm:pt>
    <dgm:pt modelId="{B45D104C-E494-48E9-9686-5AED965EEBC4}">
      <dgm:prSet/>
      <dgm:spPr/>
      <dgm:t>
        <a:bodyPr/>
        <a:lstStyle/>
        <a:p>
          <a:pPr>
            <a:defRPr cap="all"/>
          </a:pPr>
          <a:r>
            <a:rPr lang="uk-UA" cap="none" dirty="0"/>
            <a:t>Проведення аудитів та отримання зворотного </a:t>
          </a:r>
          <a:r>
            <a:rPr lang="uk-UA" cap="none" dirty="0" err="1"/>
            <a:t>зв</a:t>
          </a:r>
          <a:r>
            <a:rPr lang="en-US" cap="none" dirty="0"/>
            <a:t>’</a:t>
          </a:r>
          <a:r>
            <a:rPr lang="uk-UA" cap="none" dirty="0" err="1"/>
            <a:t>язку</a:t>
          </a:r>
          <a:r>
            <a:rPr lang="uk-UA" cap="none" dirty="0"/>
            <a:t> від </a:t>
          </a:r>
          <a:r>
            <a:rPr lang="uk-UA" cap="none" dirty="0" err="1"/>
            <a:t>стейкхолдерів</a:t>
          </a:r>
          <a:r>
            <a:rPr lang="uk-UA" cap="none" dirty="0"/>
            <a:t> для забезпечення належної якості</a:t>
          </a:r>
          <a:r>
            <a:rPr lang="en-US" cap="none" dirty="0"/>
            <a:t>.</a:t>
          </a:r>
        </a:p>
      </dgm:t>
    </dgm:pt>
    <dgm:pt modelId="{B49A13A3-CA91-476E-BB4C-FCA38167359F}" type="parTrans" cxnId="{713B1D46-EE3E-40BE-A552-D76BCE45543A}">
      <dgm:prSet/>
      <dgm:spPr/>
      <dgm:t>
        <a:bodyPr/>
        <a:lstStyle/>
        <a:p>
          <a:endParaRPr lang="en-US" dirty="0"/>
        </a:p>
      </dgm:t>
    </dgm:pt>
    <dgm:pt modelId="{AE776B4E-2477-4FD3-8208-F9287B5CC945}" type="sibTrans" cxnId="{713B1D46-EE3E-40BE-A552-D76BCE45543A}">
      <dgm:prSet/>
      <dgm:spPr/>
      <dgm:t>
        <a:bodyPr/>
        <a:lstStyle/>
        <a:p>
          <a:endParaRPr lang="en-US" dirty="0"/>
        </a:p>
      </dgm:t>
    </dgm:pt>
    <dgm:pt modelId="{2A298869-3855-4DE7-82D0-98759389F7E8}" type="pres">
      <dgm:prSet presAssocID="{07848605-E847-48DB-B2C7-C2B8A3446A6D}" presName="diagram" presStyleCnt="0">
        <dgm:presLayoutVars>
          <dgm:dir/>
          <dgm:resizeHandles val="exact"/>
        </dgm:presLayoutVars>
      </dgm:prSet>
      <dgm:spPr/>
    </dgm:pt>
    <dgm:pt modelId="{EF194367-6724-4228-97DC-8DDA6700A4A6}" type="pres">
      <dgm:prSet presAssocID="{A39C0FBA-0E4C-49CA-9599-A3A57D330A10}" presName="node" presStyleLbl="node1" presStyleIdx="0" presStyleCnt="3">
        <dgm:presLayoutVars>
          <dgm:bulletEnabled val="1"/>
        </dgm:presLayoutVars>
      </dgm:prSet>
      <dgm:spPr/>
    </dgm:pt>
    <dgm:pt modelId="{3CCE782B-A786-4F06-BF99-617D42BBC680}" type="pres">
      <dgm:prSet presAssocID="{AFAF19CD-EADC-4496-B9C9-A5D9577734C3}" presName="sibTrans" presStyleCnt="0"/>
      <dgm:spPr/>
    </dgm:pt>
    <dgm:pt modelId="{6B954E7D-CCC6-461F-9E50-BD724431C143}" type="pres">
      <dgm:prSet presAssocID="{93E47842-85B4-44AE-BE1A-C036826C7137}" presName="node" presStyleLbl="node1" presStyleIdx="1" presStyleCnt="3">
        <dgm:presLayoutVars>
          <dgm:bulletEnabled val="1"/>
        </dgm:presLayoutVars>
      </dgm:prSet>
      <dgm:spPr/>
    </dgm:pt>
    <dgm:pt modelId="{5087C1DB-E7B8-4984-8787-5A65257D154F}" type="pres">
      <dgm:prSet presAssocID="{E9A19DBC-0F4E-450D-8652-E1DD1790C7C5}" presName="sibTrans" presStyleCnt="0"/>
      <dgm:spPr/>
    </dgm:pt>
    <dgm:pt modelId="{262505BC-12AC-498E-98ED-0EA061AAD722}" type="pres">
      <dgm:prSet presAssocID="{B45D104C-E494-48E9-9686-5AED965EEBC4}" presName="node" presStyleLbl="node1" presStyleIdx="2" presStyleCnt="3">
        <dgm:presLayoutVars>
          <dgm:bulletEnabled val="1"/>
        </dgm:presLayoutVars>
      </dgm:prSet>
      <dgm:spPr/>
    </dgm:pt>
  </dgm:ptLst>
  <dgm:cxnLst>
    <dgm:cxn modelId="{84C63036-7DDC-4F9E-B705-71BBD1AD74B7}" srcId="{07848605-E847-48DB-B2C7-C2B8A3446A6D}" destId="{93E47842-85B4-44AE-BE1A-C036826C7137}" srcOrd="1" destOrd="0" parTransId="{EEBE73F1-7AFA-42C2-979F-E5E78EFA18F0}" sibTransId="{E9A19DBC-0F4E-450D-8652-E1DD1790C7C5}"/>
    <dgm:cxn modelId="{713B1D46-EE3E-40BE-A552-D76BCE45543A}" srcId="{07848605-E847-48DB-B2C7-C2B8A3446A6D}" destId="{B45D104C-E494-48E9-9686-5AED965EEBC4}" srcOrd="2" destOrd="0" parTransId="{B49A13A3-CA91-476E-BB4C-FCA38167359F}" sibTransId="{AE776B4E-2477-4FD3-8208-F9287B5CC945}"/>
    <dgm:cxn modelId="{3DB3EFBF-2868-4ABA-8747-B2EA16E7A350}" type="presOf" srcId="{B45D104C-E494-48E9-9686-5AED965EEBC4}" destId="{262505BC-12AC-498E-98ED-0EA061AAD722}" srcOrd="0" destOrd="0" presId="urn:microsoft.com/office/officeart/2005/8/layout/default"/>
    <dgm:cxn modelId="{73B355C5-EF00-47D1-844F-376EF0FEB592}" type="presOf" srcId="{07848605-E847-48DB-B2C7-C2B8A3446A6D}" destId="{2A298869-3855-4DE7-82D0-98759389F7E8}" srcOrd="0" destOrd="0" presId="urn:microsoft.com/office/officeart/2005/8/layout/default"/>
    <dgm:cxn modelId="{88C134D2-3492-4C4B-9E39-FE6791E88372}" type="presOf" srcId="{93E47842-85B4-44AE-BE1A-C036826C7137}" destId="{6B954E7D-CCC6-461F-9E50-BD724431C143}" srcOrd="0" destOrd="0" presId="urn:microsoft.com/office/officeart/2005/8/layout/default"/>
    <dgm:cxn modelId="{87C151D3-9CD9-4235-B632-DFB55C149CAD}" type="presOf" srcId="{A39C0FBA-0E4C-49CA-9599-A3A57D330A10}" destId="{EF194367-6724-4228-97DC-8DDA6700A4A6}" srcOrd="0" destOrd="0" presId="urn:microsoft.com/office/officeart/2005/8/layout/default"/>
    <dgm:cxn modelId="{D22890FB-F956-4405-95B7-F9B19EBF3209}" srcId="{07848605-E847-48DB-B2C7-C2B8A3446A6D}" destId="{A39C0FBA-0E4C-49CA-9599-A3A57D330A10}" srcOrd="0" destOrd="0" parTransId="{A7D70936-E597-4988-B9D2-7230530B4FEE}" sibTransId="{AFAF19CD-EADC-4496-B9C9-A5D9577734C3}"/>
    <dgm:cxn modelId="{C3433896-67F5-4BC2-88FE-39E2FD394C84}" type="presParOf" srcId="{2A298869-3855-4DE7-82D0-98759389F7E8}" destId="{EF194367-6724-4228-97DC-8DDA6700A4A6}" srcOrd="0" destOrd="0" presId="urn:microsoft.com/office/officeart/2005/8/layout/default"/>
    <dgm:cxn modelId="{DC3FD7AD-7695-4568-954D-95C398863D40}" type="presParOf" srcId="{2A298869-3855-4DE7-82D0-98759389F7E8}" destId="{3CCE782B-A786-4F06-BF99-617D42BBC680}" srcOrd="1" destOrd="0" presId="urn:microsoft.com/office/officeart/2005/8/layout/default"/>
    <dgm:cxn modelId="{7B682570-0BC9-4CC3-96B7-077645B6A729}" type="presParOf" srcId="{2A298869-3855-4DE7-82D0-98759389F7E8}" destId="{6B954E7D-CCC6-461F-9E50-BD724431C143}" srcOrd="2" destOrd="0" presId="urn:microsoft.com/office/officeart/2005/8/layout/default"/>
    <dgm:cxn modelId="{DB03B87F-BAAA-4391-8875-4A6D1BDC8FDB}" type="presParOf" srcId="{2A298869-3855-4DE7-82D0-98759389F7E8}" destId="{5087C1DB-E7B8-4984-8787-5A65257D154F}" srcOrd="3" destOrd="0" presId="urn:microsoft.com/office/officeart/2005/8/layout/default"/>
    <dgm:cxn modelId="{5D7C53B0-D402-4CD3-BF38-415003DD9F2D}" type="presParOf" srcId="{2A298869-3855-4DE7-82D0-98759389F7E8}" destId="{262505BC-12AC-498E-98ED-0EA061AAD722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4FE96F1-47EB-4473-87A3-F4CA16CEA6BF}" type="doc">
      <dgm:prSet loTypeId="urn:microsoft.com/office/officeart/2005/8/layout/vProcess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97FDD16-0274-4B94-B3A2-5EBEFFF9B78A}">
      <dgm:prSet/>
      <dgm:spPr/>
      <dgm:t>
        <a:bodyPr/>
        <a:lstStyle/>
        <a:p>
          <a:r>
            <a:rPr lang="uk-UA" dirty="0"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Проведення аналізу ринку праці для прогнозування потреб у навичках</a:t>
          </a:r>
          <a:r>
            <a:rPr lang="en-US" dirty="0"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.</a:t>
          </a:r>
        </a:p>
      </dgm:t>
    </dgm:pt>
    <dgm:pt modelId="{1CCFB60C-EA01-4DEE-AE65-475183FE2954}" type="parTrans" cxnId="{F7CE408F-3329-47DC-A605-836376D0E85F}">
      <dgm:prSet/>
      <dgm:spPr/>
      <dgm:t>
        <a:bodyPr/>
        <a:lstStyle/>
        <a:p>
          <a:endParaRPr lang="en-US">
            <a:latin typeface="+mn-lt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17FAF00-D003-4CC9-833C-F03FDE1D3484}" type="sibTrans" cxnId="{F7CE408F-3329-47DC-A605-836376D0E85F}">
      <dgm:prSet/>
      <dgm:spPr/>
      <dgm:t>
        <a:bodyPr/>
        <a:lstStyle/>
        <a:p>
          <a:endParaRPr lang="en-US">
            <a:latin typeface="+mn-lt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A44E715-E532-4865-8F25-76A1547C08CD}">
      <dgm:prSet/>
      <dgm:spPr/>
      <dgm:t>
        <a:bodyPr/>
        <a:lstStyle/>
        <a:p>
          <a:r>
            <a:rPr lang="uk-UA" dirty="0"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Співпраця з галузевими експертами для розроблення навчальних/освітніх програм</a:t>
          </a:r>
          <a:r>
            <a:rPr lang="en-US" dirty="0"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.</a:t>
          </a:r>
        </a:p>
      </dgm:t>
    </dgm:pt>
    <dgm:pt modelId="{4E67C531-1497-49DD-B358-C8944F8F0F5E}" type="parTrans" cxnId="{EA1F0555-6F11-4151-8787-19518597A3C0}">
      <dgm:prSet/>
      <dgm:spPr/>
      <dgm:t>
        <a:bodyPr/>
        <a:lstStyle/>
        <a:p>
          <a:endParaRPr lang="en-US">
            <a:latin typeface="+mn-lt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C590ADF-E9CC-465C-BAE6-A5123AD76BDD}" type="sibTrans" cxnId="{EA1F0555-6F11-4151-8787-19518597A3C0}">
      <dgm:prSet/>
      <dgm:spPr/>
      <dgm:t>
        <a:bodyPr/>
        <a:lstStyle/>
        <a:p>
          <a:endParaRPr lang="en-US">
            <a:latin typeface="+mn-lt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272E621D-54A7-4DCD-B70C-088DC61B24EB}">
      <dgm:prSet/>
      <dgm:spPr/>
      <dgm:t>
        <a:bodyPr/>
        <a:lstStyle/>
        <a:p>
          <a:r>
            <a:rPr lang="uk-UA" dirty="0"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Приклад</a:t>
          </a:r>
          <a:r>
            <a:rPr lang="en-US" dirty="0"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: </a:t>
          </a:r>
          <a:r>
            <a:rPr lang="uk-UA" dirty="0"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партнерство з компанією штучного інтелекту для розробки курсів з машинного навчання</a:t>
          </a:r>
          <a:r>
            <a:rPr lang="en-US" dirty="0"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.</a:t>
          </a:r>
        </a:p>
      </dgm:t>
    </dgm:pt>
    <dgm:pt modelId="{B0D7EF73-611D-4099-BD09-CCDCC29FB84B}" type="parTrans" cxnId="{EA26AF45-23EB-4EFF-B543-B6E2A9D24E11}">
      <dgm:prSet/>
      <dgm:spPr/>
      <dgm:t>
        <a:bodyPr/>
        <a:lstStyle/>
        <a:p>
          <a:endParaRPr lang="en-US">
            <a:latin typeface="+mn-lt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26CDD10-1BFE-4F85-9AA8-E32692073B8F}" type="sibTrans" cxnId="{EA26AF45-23EB-4EFF-B543-B6E2A9D24E11}">
      <dgm:prSet/>
      <dgm:spPr/>
      <dgm:t>
        <a:bodyPr/>
        <a:lstStyle/>
        <a:p>
          <a:endParaRPr lang="en-US">
            <a:latin typeface="+mn-lt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9504AF0-6FC5-45F5-8EB4-FDFF7B5ADF99}" type="pres">
      <dgm:prSet presAssocID="{64FE96F1-47EB-4473-87A3-F4CA16CEA6BF}" presName="outerComposite" presStyleCnt="0">
        <dgm:presLayoutVars>
          <dgm:chMax val="5"/>
          <dgm:dir/>
          <dgm:resizeHandles val="exact"/>
        </dgm:presLayoutVars>
      </dgm:prSet>
      <dgm:spPr/>
    </dgm:pt>
    <dgm:pt modelId="{E8622071-B262-4999-BCE6-A2F6979C02E2}" type="pres">
      <dgm:prSet presAssocID="{64FE96F1-47EB-4473-87A3-F4CA16CEA6BF}" presName="dummyMaxCanvas" presStyleCnt="0">
        <dgm:presLayoutVars/>
      </dgm:prSet>
      <dgm:spPr/>
    </dgm:pt>
    <dgm:pt modelId="{2AAE2878-9A6C-423B-9356-4051FDFD0AC0}" type="pres">
      <dgm:prSet presAssocID="{64FE96F1-47EB-4473-87A3-F4CA16CEA6BF}" presName="ThreeNodes_1" presStyleLbl="node1" presStyleIdx="0" presStyleCnt="3">
        <dgm:presLayoutVars>
          <dgm:bulletEnabled val="1"/>
        </dgm:presLayoutVars>
      </dgm:prSet>
      <dgm:spPr/>
    </dgm:pt>
    <dgm:pt modelId="{1196FD01-9DD6-4793-9CE5-3F6022F3B3A9}" type="pres">
      <dgm:prSet presAssocID="{64FE96F1-47EB-4473-87A3-F4CA16CEA6BF}" presName="ThreeNodes_2" presStyleLbl="node1" presStyleIdx="1" presStyleCnt="3">
        <dgm:presLayoutVars>
          <dgm:bulletEnabled val="1"/>
        </dgm:presLayoutVars>
      </dgm:prSet>
      <dgm:spPr/>
    </dgm:pt>
    <dgm:pt modelId="{A46BBE25-08C4-4579-A9FF-B2ACEA8FFC99}" type="pres">
      <dgm:prSet presAssocID="{64FE96F1-47EB-4473-87A3-F4CA16CEA6BF}" presName="ThreeNodes_3" presStyleLbl="node1" presStyleIdx="2" presStyleCnt="3">
        <dgm:presLayoutVars>
          <dgm:bulletEnabled val="1"/>
        </dgm:presLayoutVars>
      </dgm:prSet>
      <dgm:spPr/>
    </dgm:pt>
    <dgm:pt modelId="{B3A74A74-D357-416E-9B36-DA7784861EAF}" type="pres">
      <dgm:prSet presAssocID="{64FE96F1-47EB-4473-87A3-F4CA16CEA6BF}" presName="ThreeConn_1-2" presStyleLbl="fgAccFollowNode1" presStyleIdx="0" presStyleCnt="2">
        <dgm:presLayoutVars>
          <dgm:bulletEnabled val="1"/>
        </dgm:presLayoutVars>
      </dgm:prSet>
      <dgm:spPr/>
    </dgm:pt>
    <dgm:pt modelId="{AD738F5D-9EA4-4748-8F11-A8788220C515}" type="pres">
      <dgm:prSet presAssocID="{64FE96F1-47EB-4473-87A3-F4CA16CEA6BF}" presName="ThreeConn_2-3" presStyleLbl="fgAccFollowNode1" presStyleIdx="1" presStyleCnt="2">
        <dgm:presLayoutVars>
          <dgm:bulletEnabled val="1"/>
        </dgm:presLayoutVars>
      </dgm:prSet>
      <dgm:spPr/>
    </dgm:pt>
    <dgm:pt modelId="{98081DB4-C29D-47AD-B5D4-F6FCEF34D63B}" type="pres">
      <dgm:prSet presAssocID="{64FE96F1-47EB-4473-87A3-F4CA16CEA6BF}" presName="ThreeNodes_1_text" presStyleLbl="node1" presStyleIdx="2" presStyleCnt="3">
        <dgm:presLayoutVars>
          <dgm:bulletEnabled val="1"/>
        </dgm:presLayoutVars>
      </dgm:prSet>
      <dgm:spPr/>
    </dgm:pt>
    <dgm:pt modelId="{46B0C877-9F00-4EBB-9ED8-72140B9CC871}" type="pres">
      <dgm:prSet presAssocID="{64FE96F1-47EB-4473-87A3-F4CA16CEA6BF}" presName="ThreeNodes_2_text" presStyleLbl="node1" presStyleIdx="2" presStyleCnt="3">
        <dgm:presLayoutVars>
          <dgm:bulletEnabled val="1"/>
        </dgm:presLayoutVars>
      </dgm:prSet>
      <dgm:spPr/>
    </dgm:pt>
    <dgm:pt modelId="{C82772EB-AB6E-4E43-93CB-60793F336E7D}" type="pres">
      <dgm:prSet presAssocID="{64FE96F1-47EB-4473-87A3-F4CA16CEA6BF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54D2A01D-7FFA-4FD0-9D5E-9D2B59FC88EA}" type="presOf" srcId="{272E621D-54A7-4DCD-B70C-088DC61B24EB}" destId="{A46BBE25-08C4-4579-A9FF-B2ACEA8FFC99}" srcOrd="0" destOrd="0" presId="urn:microsoft.com/office/officeart/2005/8/layout/vProcess5"/>
    <dgm:cxn modelId="{E5B58A2A-4738-4D2D-A2A2-37B64A630217}" type="presOf" srcId="{64FE96F1-47EB-4473-87A3-F4CA16CEA6BF}" destId="{69504AF0-6FC5-45F5-8EB4-FDFF7B5ADF99}" srcOrd="0" destOrd="0" presId="urn:microsoft.com/office/officeart/2005/8/layout/vProcess5"/>
    <dgm:cxn modelId="{04079340-B1E3-488B-8DEF-8302A8E91324}" type="presOf" srcId="{7C590ADF-E9CC-465C-BAE6-A5123AD76BDD}" destId="{AD738F5D-9EA4-4748-8F11-A8788220C515}" srcOrd="0" destOrd="0" presId="urn:microsoft.com/office/officeart/2005/8/layout/vProcess5"/>
    <dgm:cxn modelId="{5B924A61-DFDA-4281-B41E-C8D053C5DB33}" type="presOf" srcId="{297FDD16-0274-4B94-B3A2-5EBEFFF9B78A}" destId="{98081DB4-C29D-47AD-B5D4-F6FCEF34D63B}" srcOrd="1" destOrd="0" presId="urn:microsoft.com/office/officeart/2005/8/layout/vProcess5"/>
    <dgm:cxn modelId="{440DB362-6294-4B34-907F-A27D810F4378}" type="presOf" srcId="{297FDD16-0274-4B94-B3A2-5EBEFFF9B78A}" destId="{2AAE2878-9A6C-423B-9356-4051FDFD0AC0}" srcOrd="0" destOrd="0" presId="urn:microsoft.com/office/officeart/2005/8/layout/vProcess5"/>
    <dgm:cxn modelId="{669EEB44-10D0-475B-8032-842C52A54F30}" type="presOf" srcId="{EA44E715-E532-4865-8F25-76A1547C08CD}" destId="{46B0C877-9F00-4EBB-9ED8-72140B9CC871}" srcOrd="1" destOrd="0" presId="urn:microsoft.com/office/officeart/2005/8/layout/vProcess5"/>
    <dgm:cxn modelId="{EA26AF45-23EB-4EFF-B543-B6E2A9D24E11}" srcId="{64FE96F1-47EB-4473-87A3-F4CA16CEA6BF}" destId="{272E621D-54A7-4DCD-B70C-088DC61B24EB}" srcOrd="2" destOrd="0" parTransId="{B0D7EF73-611D-4099-BD09-CCDCC29FB84B}" sibTransId="{326CDD10-1BFE-4F85-9AA8-E32692073B8F}"/>
    <dgm:cxn modelId="{DD0BC94C-505C-4DD7-A2ED-F4B95D20BB46}" type="presOf" srcId="{272E621D-54A7-4DCD-B70C-088DC61B24EB}" destId="{C82772EB-AB6E-4E43-93CB-60793F336E7D}" srcOrd="1" destOrd="0" presId="urn:microsoft.com/office/officeart/2005/8/layout/vProcess5"/>
    <dgm:cxn modelId="{A23EA453-7204-441E-A7A8-BA7C18773428}" type="presOf" srcId="{EA44E715-E532-4865-8F25-76A1547C08CD}" destId="{1196FD01-9DD6-4793-9CE5-3F6022F3B3A9}" srcOrd="0" destOrd="0" presId="urn:microsoft.com/office/officeart/2005/8/layout/vProcess5"/>
    <dgm:cxn modelId="{EA1F0555-6F11-4151-8787-19518597A3C0}" srcId="{64FE96F1-47EB-4473-87A3-F4CA16CEA6BF}" destId="{EA44E715-E532-4865-8F25-76A1547C08CD}" srcOrd="1" destOrd="0" parTransId="{4E67C531-1497-49DD-B358-C8944F8F0F5E}" sibTransId="{7C590ADF-E9CC-465C-BAE6-A5123AD76BDD}"/>
    <dgm:cxn modelId="{F7CE408F-3329-47DC-A605-836376D0E85F}" srcId="{64FE96F1-47EB-4473-87A3-F4CA16CEA6BF}" destId="{297FDD16-0274-4B94-B3A2-5EBEFFF9B78A}" srcOrd="0" destOrd="0" parTransId="{1CCFB60C-EA01-4DEE-AE65-475183FE2954}" sibTransId="{B17FAF00-D003-4CC9-833C-F03FDE1D3484}"/>
    <dgm:cxn modelId="{258ECCE8-FB64-4C2B-A200-AF9125EE38D9}" type="presOf" srcId="{B17FAF00-D003-4CC9-833C-F03FDE1D3484}" destId="{B3A74A74-D357-416E-9B36-DA7784861EAF}" srcOrd="0" destOrd="0" presId="urn:microsoft.com/office/officeart/2005/8/layout/vProcess5"/>
    <dgm:cxn modelId="{BC23F3DF-D6D1-4C23-A021-F6F5B65968EA}" type="presParOf" srcId="{69504AF0-6FC5-45F5-8EB4-FDFF7B5ADF99}" destId="{E8622071-B262-4999-BCE6-A2F6979C02E2}" srcOrd="0" destOrd="0" presId="urn:microsoft.com/office/officeart/2005/8/layout/vProcess5"/>
    <dgm:cxn modelId="{10067BB5-8046-42E0-A808-B1315614EAD5}" type="presParOf" srcId="{69504AF0-6FC5-45F5-8EB4-FDFF7B5ADF99}" destId="{2AAE2878-9A6C-423B-9356-4051FDFD0AC0}" srcOrd="1" destOrd="0" presId="urn:microsoft.com/office/officeart/2005/8/layout/vProcess5"/>
    <dgm:cxn modelId="{B273AD92-669E-4F75-BEDF-D47CBFB5542B}" type="presParOf" srcId="{69504AF0-6FC5-45F5-8EB4-FDFF7B5ADF99}" destId="{1196FD01-9DD6-4793-9CE5-3F6022F3B3A9}" srcOrd="2" destOrd="0" presId="urn:microsoft.com/office/officeart/2005/8/layout/vProcess5"/>
    <dgm:cxn modelId="{D27BAAD6-1DDA-4656-9934-39E4A7D39B91}" type="presParOf" srcId="{69504AF0-6FC5-45F5-8EB4-FDFF7B5ADF99}" destId="{A46BBE25-08C4-4579-A9FF-B2ACEA8FFC99}" srcOrd="3" destOrd="0" presId="urn:microsoft.com/office/officeart/2005/8/layout/vProcess5"/>
    <dgm:cxn modelId="{99493E1C-DD14-4369-8F91-09EFA5A45A94}" type="presParOf" srcId="{69504AF0-6FC5-45F5-8EB4-FDFF7B5ADF99}" destId="{B3A74A74-D357-416E-9B36-DA7784861EAF}" srcOrd="4" destOrd="0" presId="urn:microsoft.com/office/officeart/2005/8/layout/vProcess5"/>
    <dgm:cxn modelId="{E7D6A0A0-14E1-4156-AE08-B0AFEBD51027}" type="presParOf" srcId="{69504AF0-6FC5-45F5-8EB4-FDFF7B5ADF99}" destId="{AD738F5D-9EA4-4748-8F11-A8788220C515}" srcOrd="5" destOrd="0" presId="urn:microsoft.com/office/officeart/2005/8/layout/vProcess5"/>
    <dgm:cxn modelId="{EE485781-DCB8-4F1E-BCFA-4B5FDF730A16}" type="presParOf" srcId="{69504AF0-6FC5-45F5-8EB4-FDFF7B5ADF99}" destId="{98081DB4-C29D-47AD-B5D4-F6FCEF34D63B}" srcOrd="6" destOrd="0" presId="urn:microsoft.com/office/officeart/2005/8/layout/vProcess5"/>
    <dgm:cxn modelId="{A4A02686-824A-4E46-A4BA-460A4E48D059}" type="presParOf" srcId="{69504AF0-6FC5-45F5-8EB4-FDFF7B5ADF99}" destId="{46B0C877-9F00-4EBB-9ED8-72140B9CC871}" srcOrd="7" destOrd="0" presId="urn:microsoft.com/office/officeart/2005/8/layout/vProcess5"/>
    <dgm:cxn modelId="{985EDD85-B0C8-4646-B195-24F4050F8371}" type="presParOf" srcId="{69504AF0-6FC5-45F5-8EB4-FDFF7B5ADF99}" destId="{C82772EB-AB6E-4E43-93CB-60793F336E7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2C5EF1D-0F08-4139-89AF-64D83F55B84D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67D0AFF-6D89-4A7F-BE6C-E4EEEB778DF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uk-UA" sz="1800" dirty="0"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Включіть до договорів цілі, ролі, </a:t>
          </a:r>
          <a:r>
            <a:rPr lang="uk-UA" sz="1800" dirty="0" err="1"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обов</a:t>
          </a:r>
          <a:r>
            <a:rPr lang="en-US" sz="1800" dirty="0"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’</a:t>
          </a:r>
          <a:r>
            <a:rPr lang="ru-RU" sz="1800" dirty="0" err="1"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язки</a:t>
          </a:r>
          <a:r>
            <a:rPr lang="ru-RU" sz="1800" dirty="0"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та </a:t>
          </a:r>
          <a:r>
            <a:rPr lang="ru-RU" sz="1800" dirty="0" err="1"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умови</a:t>
          </a:r>
          <a:r>
            <a:rPr lang="ru-RU" sz="1800" dirty="0"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ru-RU" sz="1800" dirty="0" err="1"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поновлення</a:t>
          </a:r>
          <a:r>
            <a:rPr lang="en-US" sz="1800" dirty="0"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.</a:t>
          </a:r>
        </a:p>
      </dgm:t>
    </dgm:pt>
    <dgm:pt modelId="{C9026B0C-8B99-420E-B9C8-1BAF13692CCB}" type="parTrans" cxnId="{2A2ACC69-6242-4143-A765-A8049AB140A7}">
      <dgm:prSet/>
      <dgm:spPr/>
      <dgm:t>
        <a:bodyPr/>
        <a:lstStyle/>
        <a:p>
          <a:endParaRPr lang="en-US" sz="2000">
            <a:latin typeface="+mn-lt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5574F9B-9313-4FF8-BE8F-086FCCE8559A}" type="sibTrans" cxnId="{2A2ACC69-6242-4143-A765-A8049AB140A7}">
      <dgm:prSet/>
      <dgm:spPr/>
      <dgm:t>
        <a:bodyPr/>
        <a:lstStyle/>
        <a:p>
          <a:endParaRPr lang="en-US" sz="2000">
            <a:latin typeface="+mn-lt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1F5C5EB-BA02-4B9F-B7DC-26AE6475A53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uk-UA" sz="1800" dirty="0"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Чітко пропишіть показники (метрики) ефективності та положення про вирішення спорів</a:t>
          </a:r>
          <a:r>
            <a:rPr lang="en-US" sz="1800" dirty="0"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.</a:t>
          </a:r>
        </a:p>
      </dgm:t>
    </dgm:pt>
    <dgm:pt modelId="{355F84BB-2A1E-41E3-879F-2DAA19C4D2FD}" type="parTrans" cxnId="{122A38BB-98AB-40C4-9903-AD8F45ED6F66}">
      <dgm:prSet/>
      <dgm:spPr/>
      <dgm:t>
        <a:bodyPr/>
        <a:lstStyle/>
        <a:p>
          <a:endParaRPr lang="en-US" sz="2000">
            <a:latin typeface="+mn-lt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58A6A699-2DFE-4B5E-A229-051657682580}" type="sibTrans" cxnId="{122A38BB-98AB-40C4-9903-AD8F45ED6F66}">
      <dgm:prSet/>
      <dgm:spPr/>
      <dgm:t>
        <a:bodyPr/>
        <a:lstStyle/>
        <a:p>
          <a:endParaRPr lang="en-US" sz="2000">
            <a:latin typeface="+mn-lt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227F5EC3-4BC3-45F0-AE96-A01C640F768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uk-UA" sz="1800" dirty="0"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Укладайте контракти (угоди) для забезпечення прозорості та підзвітності</a:t>
          </a:r>
          <a:r>
            <a:rPr lang="en-US" sz="1800" dirty="0"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.</a:t>
          </a:r>
        </a:p>
      </dgm:t>
    </dgm:pt>
    <dgm:pt modelId="{3C42BC62-51F8-4C83-BF67-B3EA6F60869C}" type="parTrans" cxnId="{8FB6BAC9-600C-42F9-98D7-7F6EB1BE6FDE}">
      <dgm:prSet/>
      <dgm:spPr/>
      <dgm:t>
        <a:bodyPr/>
        <a:lstStyle/>
        <a:p>
          <a:endParaRPr lang="en-US" sz="2000">
            <a:latin typeface="+mn-lt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4367DDC-0D52-4295-BD11-3BB69A35B3FD}" type="sibTrans" cxnId="{8FB6BAC9-600C-42F9-98D7-7F6EB1BE6FDE}">
      <dgm:prSet/>
      <dgm:spPr/>
      <dgm:t>
        <a:bodyPr/>
        <a:lstStyle/>
        <a:p>
          <a:endParaRPr lang="en-US" sz="2000">
            <a:latin typeface="+mn-lt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8E05DA7-F3A6-4D36-8785-D15FB57CCC3C}" type="pres">
      <dgm:prSet presAssocID="{B2C5EF1D-0F08-4139-89AF-64D83F55B84D}" presName="root" presStyleCnt="0">
        <dgm:presLayoutVars>
          <dgm:dir/>
          <dgm:resizeHandles val="exact"/>
        </dgm:presLayoutVars>
      </dgm:prSet>
      <dgm:spPr/>
    </dgm:pt>
    <dgm:pt modelId="{B1A23821-BB3F-408F-94EE-86DC184CD925}" type="pres">
      <dgm:prSet presAssocID="{567D0AFF-6D89-4A7F-BE6C-E4EEEB778DF3}" presName="compNode" presStyleCnt="0"/>
      <dgm:spPr/>
    </dgm:pt>
    <dgm:pt modelId="{24B69CE6-B923-4B02-B9D5-E41106214FE8}" type="pres">
      <dgm:prSet presAssocID="{567D0AFF-6D89-4A7F-BE6C-E4EEEB778DF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tract"/>
        </a:ext>
      </dgm:extLst>
    </dgm:pt>
    <dgm:pt modelId="{673422D2-407E-41DB-92F4-1A226EBB5FD5}" type="pres">
      <dgm:prSet presAssocID="{567D0AFF-6D89-4A7F-BE6C-E4EEEB778DF3}" presName="spaceRect" presStyleCnt="0"/>
      <dgm:spPr/>
    </dgm:pt>
    <dgm:pt modelId="{EDD785D4-754E-4338-84BF-2D2FEA2E20F3}" type="pres">
      <dgm:prSet presAssocID="{567D0AFF-6D89-4A7F-BE6C-E4EEEB778DF3}" presName="textRect" presStyleLbl="revTx" presStyleIdx="0" presStyleCnt="3">
        <dgm:presLayoutVars>
          <dgm:chMax val="1"/>
          <dgm:chPref val="1"/>
        </dgm:presLayoutVars>
      </dgm:prSet>
      <dgm:spPr/>
    </dgm:pt>
    <dgm:pt modelId="{7600A248-A14C-48E8-AE11-E9FE9946800F}" type="pres">
      <dgm:prSet presAssocID="{95574F9B-9313-4FF8-BE8F-086FCCE8559A}" presName="sibTrans" presStyleCnt="0"/>
      <dgm:spPr/>
    </dgm:pt>
    <dgm:pt modelId="{2AF9015D-AEB7-44F2-8130-72249EB81811}" type="pres">
      <dgm:prSet presAssocID="{C1F5C5EB-BA02-4B9F-B7DC-26AE6475A53F}" presName="compNode" presStyleCnt="0"/>
      <dgm:spPr/>
    </dgm:pt>
    <dgm:pt modelId="{F7521522-0949-4E21-AE43-2B0237731B2E}" type="pres">
      <dgm:prSet presAssocID="{C1F5C5EB-BA02-4B9F-B7DC-26AE6475A53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uija"/>
        </a:ext>
      </dgm:extLst>
    </dgm:pt>
    <dgm:pt modelId="{A01FB7CB-D789-4233-BA3F-619ECCC8D262}" type="pres">
      <dgm:prSet presAssocID="{C1F5C5EB-BA02-4B9F-B7DC-26AE6475A53F}" presName="spaceRect" presStyleCnt="0"/>
      <dgm:spPr/>
    </dgm:pt>
    <dgm:pt modelId="{1FC9061C-55B0-4E6F-BED5-DE064F069CEE}" type="pres">
      <dgm:prSet presAssocID="{C1F5C5EB-BA02-4B9F-B7DC-26AE6475A53F}" presName="textRect" presStyleLbl="revTx" presStyleIdx="1" presStyleCnt="3">
        <dgm:presLayoutVars>
          <dgm:chMax val="1"/>
          <dgm:chPref val="1"/>
        </dgm:presLayoutVars>
      </dgm:prSet>
      <dgm:spPr/>
    </dgm:pt>
    <dgm:pt modelId="{1D60CE5C-296E-49F9-8ED5-F27A8B3FD85C}" type="pres">
      <dgm:prSet presAssocID="{58A6A699-2DFE-4B5E-A229-051657682580}" presName="sibTrans" presStyleCnt="0"/>
      <dgm:spPr/>
    </dgm:pt>
    <dgm:pt modelId="{B65FD098-47CA-455B-B654-EB2181F706E8}" type="pres">
      <dgm:prSet presAssocID="{227F5EC3-4BC3-45F0-AE96-A01C640F768D}" presName="compNode" presStyleCnt="0"/>
      <dgm:spPr/>
    </dgm:pt>
    <dgm:pt modelId="{70A29A69-F38D-496A-939F-0303AA669BAC}" type="pres">
      <dgm:prSet presAssocID="{227F5EC3-4BC3-45F0-AE96-A01C640F768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ättely"/>
        </a:ext>
      </dgm:extLst>
    </dgm:pt>
    <dgm:pt modelId="{2925C4BA-9EC3-44D6-8A05-A02B3841CCE3}" type="pres">
      <dgm:prSet presAssocID="{227F5EC3-4BC3-45F0-AE96-A01C640F768D}" presName="spaceRect" presStyleCnt="0"/>
      <dgm:spPr/>
    </dgm:pt>
    <dgm:pt modelId="{18646754-72C9-4DEF-A3D1-E3245954F865}" type="pres">
      <dgm:prSet presAssocID="{227F5EC3-4BC3-45F0-AE96-A01C640F768D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54E7E603-CC8C-4253-BC5F-1573D5D87385}" type="presOf" srcId="{B2C5EF1D-0F08-4139-89AF-64D83F55B84D}" destId="{38E05DA7-F3A6-4D36-8785-D15FB57CCC3C}" srcOrd="0" destOrd="0" presId="urn:microsoft.com/office/officeart/2018/2/layout/IconLabelList"/>
    <dgm:cxn modelId="{2A2ACC69-6242-4143-A765-A8049AB140A7}" srcId="{B2C5EF1D-0F08-4139-89AF-64D83F55B84D}" destId="{567D0AFF-6D89-4A7F-BE6C-E4EEEB778DF3}" srcOrd="0" destOrd="0" parTransId="{C9026B0C-8B99-420E-B9C8-1BAF13692CCB}" sibTransId="{95574F9B-9313-4FF8-BE8F-086FCCE8559A}"/>
    <dgm:cxn modelId="{B2FA014F-851D-464E-BF4B-8FD56105B851}" type="presOf" srcId="{567D0AFF-6D89-4A7F-BE6C-E4EEEB778DF3}" destId="{EDD785D4-754E-4338-84BF-2D2FEA2E20F3}" srcOrd="0" destOrd="0" presId="urn:microsoft.com/office/officeart/2018/2/layout/IconLabelList"/>
    <dgm:cxn modelId="{122A38BB-98AB-40C4-9903-AD8F45ED6F66}" srcId="{B2C5EF1D-0F08-4139-89AF-64D83F55B84D}" destId="{C1F5C5EB-BA02-4B9F-B7DC-26AE6475A53F}" srcOrd="1" destOrd="0" parTransId="{355F84BB-2A1E-41E3-879F-2DAA19C4D2FD}" sibTransId="{58A6A699-2DFE-4B5E-A229-051657682580}"/>
    <dgm:cxn modelId="{8FB6BAC9-600C-42F9-98D7-7F6EB1BE6FDE}" srcId="{B2C5EF1D-0F08-4139-89AF-64D83F55B84D}" destId="{227F5EC3-4BC3-45F0-AE96-A01C640F768D}" srcOrd="2" destOrd="0" parTransId="{3C42BC62-51F8-4C83-BF67-B3EA6F60869C}" sibTransId="{34367DDC-0D52-4295-BD11-3BB69A35B3FD}"/>
    <dgm:cxn modelId="{97E9B3D2-C154-4542-9660-DE4CBBE20955}" type="presOf" srcId="{227F5EC3-4BC3-45F0-AE96-A01C640F768D}" destId="{18646754-72C9-4DEF-A3D1-E3245954F865}" srcOrd="0" destOrd="0" presId="urn:microsoft.com/office/officeart/2018/2/layout/IconLabelList"/>
    <dgm:cxn modelId="{DF8871F1-A950-46AA-8E43-B6789491B611}" type="presOf" srcId="{C1F5C5EB-BA02-4B9F-B7DC-26AE6475A53F}" destId="{1FC9061C-55B0-4E6F-BED5-DE064F069CEE}" srcOrd="0" destOrd="0" presId="urn:microsoft.com/office/officeart/2018/2/layout/IconLabelList"/>
    <dgm:cxn modelId="{7484CDE2-ABA9-451C-88BA-DA193632278B}" type="presParOf" srcId="{38E05DA7-F3A6-4D36-8785-D15FB57CCC3C}" destId="{B1A23821-BB3F-408F-94EE-86DC184CD925}" srcOrd="0" destOrd="0" presId="urn:microsoft.com/office/officeart/2018/2/layout/IconLabelList"/>
    <dgm:cxn modelId="{F9FFDB5A-46F6-4759-92FC-97D41C68E07A}" type="presParOf" srcId="{B1A23821-BB3F-408F-94EE-86DC184CD925}" destId="{24B69CE6-B923-4B02-B9D5-E41106214FE8}" srcOrd="0" destOrd="0" presId="urn:microsoft.com/office/officeart/2018/2/layout/IconLabelList"/>
    <dgm:cxn modelId="{87538058-B2DE-4011-8C5F-3619952D2CAC}" type="presParOf" srcId="{B1A23821-BB3F-408F-94EE-86DC184CD925}" destId="{673422D2-407E-41DB-92F4-1A226EBB5FD5}" srcOrd="1" destOrd="0" presId="urn:microsoft.com/office/officeart/2018/2/layout/IconLabelList"/>
    <dgm:cxn modelId="{87FC46A5-70A7-4B0D-B307-11522E5F3123}" type="presParOf" srcId="{B1A23821-BB3F-408F-94EE-86DC184CD925}" destId="{EDD785D4-754E-4338-84BF-2D2FEA2E20F3}" srcOrd="2" destOrd="0" presId="urn:microsoft.com/office/officeart/2018/2/layout/IconLabelList"/>
    <dgm:cxn modelId="{38606C6A-7229-430B-A407-6FF14B7EF3B5}" type="presParOf" srcId="{38E05DA7-F3A6-4D36-8785-D15FB57CCC3C}" destId="{7600A248-A14C-48E8-AE11-E9FE9946800F}" srcOrd="1" destOrd="0" presId="urn:microsoft.com/office/officeart/2018/2/layout/IconLabelList"/>
    <dgm:cxn modelId="{D957792D-9527-484A-982E-DFD83698E6E1}" type="presParOf" srcId="{38E05DA7-F3A6-4D36-8785-D15FB57CCC3C}" destId="{2AF9015D-AEB7-44F2-8130-72249EB81811}" srcOrd="2" destOrd="0" presId="urn:microsoft.com/office/officeart/2018/2/layout/IconLabelList"/>
    <dgm:cxn modelId="{D133F9F1-CDA4-4AC9-AE7F-6DD9DA023C1A}" type="presParOf" srcId="{2AF9015D-AEB7-44F2-8130-72249EB81811}" destId="{F7521522-0949-4E21-AE43-2B0237731B2E}" srcOrd="0" destOrd="0" presId="urn:microsoft.com/office/officeart/2018/2/layout/IconLabelList"/>
    <dgm:cxn modelId="{E4EA8B2C-0285-47B3-9BCB-272BA06637D2}" type="presParOf" srcId="{2AF9015D-AEB7-44F2-8130-72249EB81811}" destId="{A01FB7CB-D789-4233-BA3F-619ECCC8D262}" srcOrd="1" destOrd="0" presId="urn:microsoft.com/office/officeart/2018/2/layout/IconLabelList"/>
    <dgm:cxn modelId="{73685FC1-F547-44A8-9C22-926A4366622A}" type="presParOf" srcId="{2AF9015D-AEB7-44F2-8130-72249EB81811}" destId="{1FC9061C-55B0-4E6F-BED5-DE064F069CEE}" srcOrd="2" destOrd="0" presId="urn:microsoft.com/office/officeart/2018/2/layout/IconLabelList"/>
    <dgm:cxn modelId="{C73BEDEF-C556-4062-BA42-5F73D01C653A}" type="presParOf" srcId="{38E05DA7-F3A6-4D36-8785-D15FB57CCC3C}" destId="{1D60CE5C-296E-49F9-8ED5-F27A8B3FD85C}" srcOrd="3" destOrd="0" presId="urn:microsoft.com/office/officeart/2018/2/layout/IconLabelList"/>
    <dgm:cxn modelId="{6F79B27C-6963-49EB-89F9-C0F838584B9A}" type="presParOf" srcId="{38E05DA7-F3A6-4D36-8785-D15FB57CCC3C}" destId="{B65FD098-47CA-455B-B654-EB2181F706E8}" srcOrd="4" destOrd="0" presId="urn:microsoft.com/office/officeart/2018/2/layout/IconLabelList"/>
    <dgm:cxn modelId="{609640AF-7D56-42FA-9811-2E0A973B1B0C}" type="presParOf" srcId="{B65FD098-47CA-455B-B654-EB2181F706E8}" destId="{70A29A69-F38D-496A-939F-0303AA669BAC}" srcOrd="0" destOrd="0" presId="urn:microsoft.com/office/officeart/2018/2/layout/IconLabelList"/>
    <dgm:cxn modelId="{B065B561-25F6-4460-BF5D-F7C926D877B5}" type="presParOf" srcId="{B65FD098-47CA-455B-B654-EB2181F706E8}" destId="{2925C4BA-9EC3-44D6-8A05-A02B3841CCE3}" srcOrd="1" destOrd="0" presId="urn:microsoft.com/office/officeart/2018/2/layout/IconLabelList"/>
    <dgm:cxn modelId="{D4367D44-FF6C-44A2-A66B-90D906C469EB}" type="presParOf" srcId="{B65FD098-47CA-455B-B654-EB2181F706E8}" destId="{18646754-72C9-4DEF-A3D1-E3245954F865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B8658A0-4DCF-4870-9B09-2E4E658CC357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67695A3-AACD-41B4-864F-2A5E95C75DBF}">
      <dgm:prSet/>
      <dgm:spPr/>
      <dgm:t>
        <a:bodyPr/>
        <a:lstStyle/>
        <a:p>
          <a:r>
            <a:rPr lang="uk-UA" b="1" i="0" u="none" dirty="0"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Стратегічне значення</a:t>
          </a:r>
          <a:r>
            <a:rPr lang="en-US" b="1" i="0" u="none" dirty="0"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:</a:t>
          </a:r>
          <a:r>
            <a:rPr lang="en-US" b="0" i="0" u="none" dirty="0"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uk-UA" b="0" i="0" u="none" dirty="0"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ДПП має трансформаційний вплив на систему професійної освіти, приводячи її у відповідність до вимог ринку праці та сприяючи підвищенню рівня готовності випускників закладів П(ПТ)О до виконання реальних завдань на робочому місті</a:t>
          </a:r>
          <a:r>
            <a:rPr lang="en-US" b="0" i="0" u="none" dirty="0"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.</a:t>
          </a:r>
          <a:endParaRPr lang="en-US" dirty="0">
            <a:latin typeface="+mn-lt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37E01DA-07B9-415C-992C-C72BAFA67BF0}" type="parTrans" cxnId="{9624FB31-F47A-4A07-9095-7E30CB60DEDE}">
      <dgm:prSet/>
      <dgm:spPr/>
      <dgm:t>
        <a:bodyPr/>
        <a:lstStyle/>
        <a:p>
          <a:endParaRPr lang="en-US">
            <a:latin typeface="+mn-lt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EE6005A-DAA2-4F6B-8F48-B354CF99CD0C}" type="sibTrans" cxnId="{9624FB31-F47A-4A07-9095-7E30CB60DEDE}">
      <dgm:prSet/>
      <dgm:spPr/>
      <dgm:t>
        <a:bodyPr/>
        <a:lstStyle/>
        <a:p>
          <a:endParaRPr lang="en-US">
            <a:latin typeface="+mn-lt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561A80FB-350B-488B-960A-2A2A8D4311D5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uk-UA" b="1" i="0" u="none" dirty="0"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Європейські інновації</a:t>
          </a:r>
          <a:r>
            <a:rPr lang="en-US" b="1" i="0" u="none" dirty="0"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:</a:t>
          </a:r>
          <a:r>
            <a:rPr lang="en-US" b="0" i="0" u="none" dirty="0"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uk-UA" b="0" i="0" u="none" dirty="0"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практичні кейси з різних країн Європи демонструють ефективні моделі співпраці, які сприяють взаємній інтеграції освіти та </a:t>
          </a:r>
          <a:r>
            <a:rPr lang="uk-UA" b="0" i="0" u="none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бізнесу</a:t>
          </a:r>
          <a:r>
            <a:rPr lang="en-US" b="0" i="0" u="none" dirty="0">
              <a:solidFill>
                <a:srgbClr val="FF0000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.</a:t>
          </a:r>
        </a:p>
      </dgm:t>
    </dgm:pt>
    <dgm:pt modelId="{AF0F7BA0-7C3B-4DD9-8EF2-677BD6ABE9A3}" type="parTrans" cxnId="{6F52B307-EADE-457F-8AE9-22A14A60EFD2}">
      <dgm:prSet/>
      <dgm:spPr/>
      <dgm:t>
        <a:bodyPr/>
        <a:lstStyle/>
        <a:p>
          <a:endParaRPr lang="fi-FI">
            <a:latin typeface="+mn-lt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6BB3C17-2CF6-4A3D-A1F4-0FF727149599}" type="sibTrans" cxnId="{6F52B307-EADE-457F-8AE9-22A14A60EFD2}">
      <dgm:prSet/>
      <dgm:spPr/>
      <dgm:t>
        <a:bodyPr/>
        <a:lstStyle/>
        <a:p>
          <a:endParaRPr lang="fi-FI">
            <a:latin typeface="+mn-lt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D7DCA9C-74AB-4535-BE85-855B0E010535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uk-UA" b="1" i="0" u="none" dirty="0"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Стійкість та масштабованість</a:t>
          </a:r>
          <a:r>
            <a:rPr lang="en-US" b="1" i="0" u="none" dirty="0"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:</a:t>
          </a:r>
          <a:r>
            <a:rPr lang="en-US" b="0" i="0" u="none" dirty="0"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uk-UA" b="0" i="0" u="none" dirty="0"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надійна нормативно-правова база</a:t>
          </a:r>
          <a:r>
            <a:rPr lang="en-US" b="0" i="0" u="none" dirty="0"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, </a:t>
          </a:r>
          <a:r>
            <a:rPr lang="uk-UA" b="0" i="0" u="none" dirty="0"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постійний контроль якості та адаптивні навчальні програми мають вирішальне значення для забезпечення довготривалого ДПП</a:t>
          </a:r>
          <a:r>
            <a:rPr lang="en-US" b="0" i="0" u="none" dirty="0"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.</a:t>
          </a:r>
        </a:p>
      </dgm:t>
    </dgm:pt>
    <dgm:pt modelId="{F7A3A653-8CE4-4813-A140-0F50474EF874}" type="parTrans" cxnId="{D545B137-6D31-4930-B96A-77D8B6E9B2DE}">
      <dgm:prSet/>
      <dgm:spPr/>
      <dgm:t>
        <a:bodyPr/>
        <a:lstStyle/>
        <a:p>
          <a:endParaRPr lang="fi-FI">
            <a:latin typeface="+mn-lt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6DA2A22-E63E-4ABF-9BEA-358FCD8E53D6}" type="sibTrans" cxnId="{D545B137-6D31-4930-B96A-77D8B6E9B2DE}">
      <dgm:prSet/>
      <dgm:spPr/>
      <dgm:t>
        <a:bodyPr/>
        <a:lstStyle/>
        <a:p>
          <a:endParaRPr lang="fi-FI">
            <a:latin typeface="+mn-lt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5DB6A4DD-8438-4E69-96BE-616F648AB286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uk-UA" b="1" i="0" u="none" dirty="0"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Динамічне вдосконалення</a:t>
          </a:r>
          <a:r>
            <a:rPr lang="en-US" b="1" i="0" u="none" dirty="0"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:</a:t>
          </a:r>
          <a:r>
            <a:rPr lang="en-US" b="0" i="0" u="none" dirty="0"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uk-UA" b="0" i="0" u="none" dirty="0"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Механізм зворотного </a:t>
          </a:r>
          <a:r>
            <a:rPr lang="uk-UA" b="0" i="0" u="none" dirty="0" err="1"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зв</a:t>
          </a:r>
          <a:r>
            <a:rPr lang="en-US" b="0" i="0" u="none" dirty="0"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’</a:t>
          </a:r>
          <a:r>
            <a:rPr lang="uk-UA" b="0" i="0" u="none" dirty="0" err="1"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язку</a:t>
          </a:r>
          <a:r>
            <a:rPr lang="uk-UA" b="0" i="0" u="none" dirty="0"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та проведення періодичної оцінки досягнутих результатів мають важливу роль у вдосконаленні стратегій ДПП та забезпеченні відповідності актуальним вимогам різних </a:t>
          </a:r>
          <a:r>
            <a:rPr lang="uk-UA" b="0" i="0" u="none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галузей, які постійно </a:t>
          </a:r>
          <a:r>
            <a:rPr lang="uk-UA" b="0" i="0" u="none" dirty="0"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розвиваються</a:t>
          </a:r>
          <a:r>
            <a:rPr lang="en-US" b="0" i="0" u="none" dirty="0"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.</a:t>
          </a:r>
        </a:p>
      </dgm:t>
    </dgm:pt>
    <dgm:pt modelId="{416FC25A-997E-4327-AF6D-141F3438C429}" type="parTrans" cxnId="{5BE23241-EFE3-46D3-B05D-47BFFB1D415C}">
      <dgm:prSet/>
      <dgm:spPr/>
      <dgm:t>
        <a:bodyPr/>
        <a:lstStyle/>
        <a:p>
          <a:endParaRPr lang="fi-FI">
            <a:latin typeface="+mn-lt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5116627-9FD9-4BE7-8A9F-5B941DFBF096}" type="sibTrans" cxnId="{5BE23241-EFE3-46D3-B05D-47BFFB1D415C}">
      <dgm:prSet/>
      <dgm:spPr/>
      <dgm:t>
        <a:bodyPr/>
        <a:lstStyle/>
        <a:p>
          <a:endParaRPr lang="fi-FI">
            <a:latin typeface="+mn-lt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0CA7762-3CAF-40EF-AD03-042476AEBC41}" type="pres">
      <dgm:prSet presAssocID="{5B8658A0-4DCF-4870-9B09-2E4E658CC357}" presName="diagram" presStyleCnt="0">
        <dgm:presLayoutVars>
          <dgm:dir/>
          <dgm:resizeHandles val="exact"/>
        </dgm:presLayoutVars>
      </dgm:prSet>
      <dgm:spPr/>
    </dgm:pt>
    <dgm:pt modelId="{118C996A-C3BC-4576-9B98-B991F8328092}" type="pres">
      <dgm:prSet presAssocID="{D67695A3-AACD-41B4-864F-2A5E95C75DBF}" presName="node" presStyleLbl="node1" presStyleIdx="0" presStyleCnt="4">
        <dgm:presLayoutVars>
          <dgm:bulletEnabled val="1"/>
        </dgm:presLayoutVars>
      </dgm:prSet>
      <dgm:spPr/>
    </dgm:pt>
    <dgm:pt modelId="{76EE153C-38C2-4E63-A899-E7AFED8D5EB6}" type="pres">
      <dgm:prSet presAssocID="{9EE6005A-DAA2-4F6B-8F48-B354CF99CD0C}" presName="sibTrans" presStyleCnt="0"/>
      <dgm:spPr/>
    </dgm:pt>
    <dgm:pt modelId="{53076C29-8B5B-4281-B3A6-456FC1D0E7BE}" type="pres">
      <dgm:prSet presAssocID="{561A80FB-350B-488B-960A-2A2A8D4311D5}" presName="node" presStyleLbl="node1" presStyleIdx="1" presStyleCnt="4" custLinFactNeighborY="1681">
        <dgm:presLayoutVars>
          <dgm:bulletEnabled val="1"/>
        </dgm:presLayoutVars>
      </dgm:prSet>
      <dgm:spPr/>
    </dgm:pt>
    <dgm:pt modelId="{A6447DD5-C3CF-4D6C-80E7-206CFEEAEB8D}" type="pres">
      <dgm:prSet presAssocID="{96BB3C17-2CF6-4A3D-A1F4-0FF727149599}" presName="sibTrans" presStyleCnt="0"/>
      <dgm:spPr/>
    </dgm:pt>
    <dgm:pt modelId="{C673EAE2-5CBB-4A2F-BCDB-9956AFC029A9}" type="pres">
      <dgm:prSet presAssocID="{AD7DCA9C-74AB-4535-BE85-855B0E010535}" presName="node" presStyleLbl="node1" presStyleIdx="2" presStyleCnt="4">
        <dgm:presLayoutVars>
          <dgm:bulletEnabled val="1"/>
        </dgm:presLayoutVars>
      </dgm:prSet>
      <dgm:spPr/>
    </dgm:pt>
    <dgm:pt modelId="{60542DFA-6DA5-4AB5-96A7-CD5276C27E56}" type="pres">
      <dgm:prSet presAssocID="{16DA2A22-E63E-4ABF-9BEA-358FCD8E53D6}" presName="sibTrans" presStyleCnt="0"/>
      <dgm:spPr/>
    </dgm:pt>
    <dgm:pt modelId="{83142B21-9E79-4B2C-AE8A-BAECDF7E76FC}" type="pres">
      <dgm:prSet presAssocID="{5DB6A4DD-8438-4E69-96BE-616F648AB286}" presName="node" presStyleLbl="node1" presStyleIdx="3" presStyleCnt="4">
        <dgm:presLayoutVars>
          <dgm:bulletEnabled val="1"/>
        </dgm:presLayoutVars>
      </dgm:prSet>
      <dgm:spPr/>
    </dgm:pt>
  </dgm:ptLst>
  <dgm:cxnLst>
    <dgm:cxn modelId="{6F52B307-EADE-457F-8AE9-22A14A60EFD2}" srcId="{5B8658A0-4DCF-4870-9B09-2E4E658CC357}" destId="{561A80FB-350B-488B-960A-2A2A8D4311D5}" srcOrd="1" destOrd="0" parTransId="{AF0F7BA0-7C3B-4DD9-8EF2-677BD6ABE9A3}" sibTransId="{96BB3C17-2CF6-4A3D-A1F4-0FF727149599}"/>
    <dgm:cxn modelId="{9624FB31-F47A-4A07-9095-7E30CB60DEDE}" srcId="{5B8658A0-4DCF-4870-9B09-2E4E658CC357}" destId="{D67695A3-AACD-41B4-864F-2A5E95C75DBF}" srcOrd="0" destOrd="0" parTransId="{337E01DA-07B9-415C-992C-C72BAFA67BF0}" sibTransId="{9EE6005A-DAA2-4F6B-8F48-B354CF99CD0C}"/>
    <dgm:cxn modelId="{21C4A837-EEF9-43F5-A02B-6D9F5992891E}" type="presOf" srcId="{5DB6A4DD-8438-4E69-96BE-616F648AB286}" destId="{83142B21-9E79-4B2C-AE8A-BAECDF7E76FC}" srcOrd="0" destOrd="0" presId="urn:microsoft.com/office/officeart/2005/8/layout/default"/>
    <dgm:cxn modelId="{D545B137-6D31-4930-B96A-77D8B6E9B2DE}" srcId="{5B8658A0-4DCF-4870-9B09-2E4E658CC357}" destId="{AD7DCA9C-74AB-4535-BE85-855B0E010535}" srcOrd="2" destOrd="0" parTransId="{F7A3A653-8CE4-4813-A140-0F50474EF874}" sibTransId="{16DA2A22-E63E-4ABF-9BEA-358FCD8E53D6}"/>
    <dgm:cxn modelId="{5BE23241-EFE3-46D3-B05D-47BFFB1D415C}" srcId="{5B8658A0-4DCF-4870-9B09-2E4E658CC357}" destId="{5DB6A4DD-8438-4E69-96BE-616F648AB286}" srcOrd="3" destOrd="0" parTransId="{416FC25A-997E-4327-AF6D-141F3438C429}" sibTransId="{15116627-9FD9-4BE7-8A9F-5B941DFBF096}"/>
    <dgm:cxn modelId="{C6FA1A56-4A87-4483-81EA-DD371DA2B82D}" type="presOf" srcId="{5B8658A0-4DCF-4870-9B09-2E4E658CC357}" destId="{F0CA7762-3CAF-40EF-AD03-042476AEBC41}" srcOrd="0" destOrd="0" presId="urn:microsoft.com/office/officeart/2005/8/layout/default"/>
    <dgm:cxn modelId="{998E3B88-2A1E-40A4-8766-8E77FFE6D4FE}" type="presOf" srcId="{D67695A3-AACD-41B4-864F-2A5E95C75DBF}" destId="{118C996A-C3BC-4576-9B98-B991F8328092}" srcOrd="0" destOrd="0" presId="urn:microsoft.com/office/officeart/2005/8/layout/default"/>
    <dgm:cxn modelId="{C62E3495-F800-4387-A64E-3524FE3A1F11}" type="presOf" srcId="{561A80FB-350B-488B-960A-2A2A8D4311D5}" destId="{53076C29-8B5B-4281-B3A6-456FC1D0E7BE}" srcOrd="0" destOrd="0" presId="urn:microsoft.com/office/officeart/2005/8/layout/default"/>
    <dgm:cxn modelId="{85A984C5-07D5-4BE1-BC26-A224A68CC18F}" type="presOf" srcId="{AD7DCA9C-74AB-4535-BE85-855B0E010535}" destId="{C673EAE2-5CBB-4A2F-BCDB-9956AFC029A9}" srcOrd="0" destOrd="0" presId="urn:microsoft.com/office/officeart/2005/8/layout/default"/>
    <dgm:cxn modelId="{4BCD7F53-92CF-409A-90DE-CFC3DB2790B9}" type="presParOf" srcId="{F0CA7762-3CAF-40EF-AD03-042476AEBC41}" destId="{118C996A-C3BC-4576-9B98-B991F8328092}" srcOrd="0" destOrd="0" presId="urn:microsoft.com/office/officeart/2005/8/layout/default"/>
    <dgm:cxn modelId="{4A60F8F8-B120-4242-B7B7-BDBE0E5C6048}" type="presParOf" srcId="{F0CA7762-3CAF-40EF-AD03-042476AEBC41}" destId="{76EE153C-38C2-4E63-A899-E7AFED8D5EB6}" srcOrd="1" destOrd="0" presId="urn:microsoft.com/office/officeart/2005/8/layout/default"/>
    <dgm:cxn modelId="{0E02B528-63FC-4ED1-952F-84BA62F0BBBC}" type="presParOf" srcId="{F0CA7762-3CAF-40EF-AD03-042476AEBC41}" destId="{53076C29-8B5B-4281-B3A6-456FC1D0E7BE}" srcOrd="2" destOrd="0" presId="urn:microsoft.com/office/officeart/2005/8/layout/default"/>
    <dgm:cxn modelId="{6DB226ED-B2FD-4F20-A0CD-D47F760E2C1D}" type="presParOf" srcId="{F0CA7762-3CAF-40EF-AD03-042476AEBC41}" destId="{A6447DD5-C3CF-4D6C-80E7-206CFEEAEB8D}" srcOrd="3" destOrd="0" presId="urn:microsoft.com/office/officeart/2005/8/layout/default"/>
    <dgm:cxn modelId="{1094096A-B0A8-4C33-AEEF-371E0C57DAE3}" type="presParOf" srcId="{F0CA7762-3CAF-40EF-AD03-042476AEBC41}" destId="{C673EAE2-5CBB-4A2F-BCDB-9956AFC029A9}" srcOrd="4" destOrd="0" presId="urn:microsoft.com/office/officeart/2005/8/layout/default"/>
    <dgm:cxn modelId="{A45C8FC4-BFF9-4490-A1E4-AC9250738722}" type="presParOf" srcId="{F0CA7762-3CAF-40EF-AD03-042476AEBC41}" destId="{60542DFA-6DA5-4AB5-96A7-CD5276C27E56}" srcOrd="5" destOrd="0" presId="urn:microsoft.com/office/officeart/2005/8/layout/default"/>
    <dgm:cxn modelId="{FD832637-C555-453F-9473-768AE309B866}" type="presParOf" srcId="{F0CA7762-3CAF-40EF-AD03-042476AEBC41}" destId="{83142B21-9E79-4B2C-AE8A-BAECDF7E76FC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627C7F0-8AAF-467D-85E2-5703F9CAE1B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1C20ACD-F530-4B82-AADC-F8A43D76C89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uk-UA" sz="3200" b="1" i="0" dirty="0"/>
            <a:t>Сесія</a:t>
          </a:r>
          <a:r>
            <a:rPr lang="en-US" sz="3200" b="1" i="0" dirty="0"/>
            <a:t> 1</a:t>
          </a:r>
          <a:endParaRPr lang="en-US" sz="3200" dirty="0"/>
        </a:p>
      </dgm:t>
    </dgm:pt>
    <dgm:pt modelId="{8EB8F86F-6448-4820-8F5D-28A20890BAF1}" type="parTrans" cxnId="{E2CC2437-3BA6-47DB-AC78-403F98F870B6}">
      <dgm:prSet/>
      <dgm:spPr/>
      <dgm:t>
        <a:bodyPr/>
        <a:lstStyle/>
        <a:p>
          <a:endParaRPr lang="en-US"/>
        </a:p>
      </dgm:t>
    </dgm:pt>
    <dgm:pt modelId="{842D3C56-0B56-4182-93EE-37E102348166}" type="sibTrans" cxnId="{E2CC2437-3BA6-47DB-AC78-403F98F870B6}">
      <dgm:prSet/>
      <dgm:spPr/>
      <dgm:t>
        <a:bodyPr/>
        <a:lstStyle/>
        <a:p>
          <a:endParaRPr lang="en-US"/>
        </a:p>
      </dgm:t>
    </dgm:pt>
    <dgm:pt modelId="{BA0ECC88-ED4F-40D9-9921-AC855EE8020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uk-UA" sz="1600" dirty="0"/>
            <a:t>Які основні переваги використання ДПП або співпраці між закладами П(ПТ)О та підприємствами для узгодження навчальних/освітніх програм закладів П(ПТ)О з потребами конкретних галузей</a:t>
          </a:r>
          <a:r>
            <a:rPr lang="en-US" sz="1600" dirty="0"/>
            <a:t>?</a:t>
          </a:r>
        </a:p>
      </dgm:t>
    </dgm:pt>
    <dgm:pt modelId="{67A5A6BF-0027-4BBF-B1BF-ABFDAABFE45D}" type="parTrans" cxnId="{8D1E0492-F3EE-402D-AF7D-A0FDFFA3EEEE}">
      <dgm:prSet/>
      <dgm:spPr/>
      <dgm:t>
        <a:bodyPr/>
        <a:lstStyle/>
        <a:p>
          <a:endParaRPr lang="en-US"/>
        </a:p>
      </dgm:t>
    </dgm:pt>
    <dgm:pt modelId="{7E956674-27CC-4D35-89DC-240BC72095AF}" type="sibTrans" cxnId="{8D1E0492-F3EE-402D-AF7D-A0FDFFA3EEEE}">
      <dgm:prSet/>
      <dgm:spPr/>
      <dgm:t>
        <a:bodyPr/>
        <a:lstStyle/>
        <a:p>
          <a:endParaRPr lang="en-US"/>
        </a:p>
      </dgm:t>
    </dgm:pt>
    <dgm:pt modelId="{55B9DE69-7657-4C25-AB7C-2EAA7487A73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uk-UA" sz="1800" dirty="0"/>
            <a:t>Обговоріть цю тему з іншими учасниками групи у сесійній кімнаті та напишіть свої думки у</a:t>
          </a:r>
          <a:r>
            <a:rPr lang="en-US" sz="1800" dirty="0"/>
            <a:t> </a:t>
          </a:r>
          <a:r>
            <a:rPr lang="en-US" sz="1800" dirty="0">
              <a:hlinkClick xmlns:r="http://schemas.openxmlformats.org/officeDocument/2006/relationships" r:id="rId1"/>
            </a:rPr>
            <a:t>Padlet</a:t>
          </a:r>
          <a:r>
            <a:rPr lang="en-US" sz="1800" dirty="0"/>
            <a:t>.</a:t>
          </a:r>
        </a:p>
      </dgm:t>
    </dgm:pt>
    <dgm:pt modelId="{CDA7D9BB-797C-474D-85C9-C6F1885495AC}" type="parTrans" cxnId="{4D165509-48F5-4863-A796-EECB04F6C252}">
      <dgm:prSet/>
      <dgm:spPr/>
      <dgm:t>
        <a:bodyPr/>
        <a:lstStyle/>
        <a:p>
          <a:endParaRPr lang="fi-FI"/>
        </a:p>
      </dgm:t>
    </dgm:pt>
    <dgm:pt modelId="{29B2FFAD-4FA7-41EB-911E-42E7DB315658}" type="sibTrans" cxnId="{4D165509-48F5-4863-A796-EECB04F6C252}">
      <dgm:prSet/>
      <dgm:spPr/>
      <dgm:t>
        <a:bodyPr/>
        <a:lstStyle/>
        <a:p>
          <a:endParaRPr lang="fi-FI"/>
        </a:p>
      </dgm:t>
    </dgm:pt>
    <dgm:pt modelId="{F2C288CF-E957-40B2-94D0-84B20703A1E0}" type="pres">
      <dgm:prSet presAssocID="{5627C7F0-8AAF-467D-85E2-5703F9CAE1BA}" presName="root" presStyleCnt="0">
        <dgm:presLayoutVars>
          <dgm:dir/>
          <dgm:resizeHandles val="exact"/>
        </dgm:presLayoutVars>
      </dgm:prSet>
      <dgm:spPr/>
    </dgm:pt>
    <dgm:pt modelId="{D236F303-2110-4148-8610-244BD3EE4648}" type="pres">
      <dgm:prSet presAssocID="{81C20ACD-F530-4B82-AADC-F8A43D76C897}" presName="compNode" presStyleCnt="0"/>
      <dgm:spPr/>
    </dgm:pt>
    <dgm:pt modelId="{253915B2-3B17-49DD-9325-100B981445D5}" type="pres">
      <dgm:prSet presAssocID="{81C20ACD-F530-4B82-AADC-F8A43D76C897}" presName="bgRect" presStyleLbl="bgShp" presStyleIdx="0" presStyleCnt="3"/>
      <dgm:spPr/>
    </dgm:pt>
    <dgm:pt modelId="{53CE6598-8F43-4419-9D01-119005247EBA}" type="pres">
      <dgm:prSet presAssocID="{81C20ACD-F530-4B82-AADC-F8A43D76C897}" presName="iconRect" presStyleLbl="node1" presStyleIdx="0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okous"/>
        </a:ext>
      </dgm:extLst>
    </dgm:pt>
    <dgm:pt modelId="{3D194D92-DA12-4B64-BCBE-DF2F911E6BFF}" type="pres">
      <dgm:prSet presAssocID="{81C20ACD-F530-4B82-AADC-F8A43D76C897}" presName="spaceRect" presStyleCnt="0"/>
      <dgm:spPr/>
    </dgm:pt>
    <dgm:pt modelId="{91114382-AC67-495C-8DFD-16255C88A6B3}" type="pres">
      <dgm:prSet presAssocID="{81C20ACD-F530-4B82-AADC-F8A43D76C897}" presName="parTx" presStyleLbl="revTx" presStyleIdx="0" presStyleCnt="3">
        <dgm:presLayoutVars>
          <dgm:chMax val="0"/>
          <dgm:chPref val="0"/>
        </dgm:presLayoutVars>
      </dgm:prSet>
      <dgm:spPr/>
    </dgm:pt>
    <dgm:pt modelId="{05CDD088-30C9-4AD0-A8BD-A87D50F8D96C}" type="pres">
      <dgm:prSet presAssocID="{842D3C56-0B56-4182-93EE-37E102348166}" presName="sibTrans" presStyleCnt="0"/>
      <dgm:spPr/>
    </dgm:pt>
    <dgm:pt modelId="{9E20C3A4-D3F2-4A6E-8732-DA6121E9227A}" type="pres">
      <dgm:prSet presAssocID="{BA0ECC88-ED4F-40D9-9921-AC855EE80208}" presName="compNode" presStyleCnt="0"/>
      <dgm:spPr/>
    </dgm:pt>
    <dgm:pt modelId="{8E869138-32CE-45F6-90ED-DB4C3BA33058}" type="pres">
      <dgm:prSet presAssocID="{BA0ECC88-ED4F-40D9-9921-AC855EE80208}" presName="bgRect" presStyleLbl="bgShp" presStyleIdx="1" presStyleCnt="3"/>
      <dgm:spPr/>
    </dgm:pt>
    <dgm:pt modelId="{1D7DA8EB-2BDA-467F-92F6-B02D76DC3FD3}" type="pres">
      <dgm:prSet presAssocID="{BA0ECC88-ED4F-40D9-9921-AC855EE80208}" presName="iconRect" presStyleLbl="node1" presStyleIdx="1" presStyleCnt="3"/>
      <dgm:spPr>
        <a:blipFill>
          <a:blip xmlns:r="http://schemas.openxmlformats.org/officeDocument/2006/relationships"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siakaspalaute tasaisella täytöllä"/>
        </a:ext>
      </dgm:extLst>
    </dgm:pt>
    <dgm:pt modelId="{A702740E-0D88-4F9E-AE38-E38E6A4B1210}" type="pres">
      <dgm:prSet presAssocID="{BA0ECC88-ED4F-40D9-9921-AC855EE80208}" presName="spaceRect" presStyleCnt="0"/>
      <dgm:spPr/>
    </dgm:pt>
    <dgm:pt modelId="{B5375B83-B2AF-4BFB-A659-BBB446F4F504}" type="pres">
      <dgm:prSet presAssocID="{BA0ECC88-ED4F-40D9-9921-AC855EE80208}" presName="parTx" presStyleLbl="revTx" presStyleIdx="1" presStyleCnt="3" custScaleX="105958" custLinFactNeighborX="-1957" custLinFactNeighborY="-17967">
        <dgm:presLayoutVars>
          <dgm:chMax val="0"/>
          <dgm:chPref val="0"/>
        </dgm:presLayoutVars>
      </dgm:prSet>
      <dgm:spPr/>
    </dgm:pt>
    <dgm:pt modelId="{69E4F707-BEF8-4E04-83D6-0DBFA380B460}" type="pres">
      <dgm:prSet presAssocID="{7E956674-27CC-4D35-89DC-240BC72095AF}" presName="sibTrans" presStyleCnt="0"/>
      <dgm:spPr/>
    </dgm:pt>
    <dgm:pt modelId="{64751C3F-3D2C-48A9-852A-D4702A7FB0DB}" type="pres">
      <dgm:prSet presAssocID="{55B9DE69-7657-4C25-AB7C-2EAA7487A739}" presName="compNode" presStyleCnt="0"/>
      <dgm:spPr/>
    </dgm:pt>
    <dgm:pt modelId="{4E4C0A6C-5148-45C4-92C4-E6AAA5772DC8}" type="pres">
      <dgm:prSet presAssocID="{55B9DE69-7657-4C25-AB7C-2EAA7487A739}" presName="bgRect" presStyleLbl="bgShp" presStyleIdx="2" presStyleCnt="3"/>
      <dgm:spPr/>
    </dgm:pt>
    <dgm:pt modelId="{85E3C547-FCE7-4CFC-AB9D-60F401830E3B}" type="pres">
      <dgm:prSet presAssocID="{55B9DE69-7657-4C25-AB7C-2EAA7487A739}" presName="iconRect" presStyleLbl="node1" presStyleIdx="2" presStyleCnt="3"/>
      <dgm:spPr>
        <a:blipFill>
          <a:blip xmlns:r="http://schemas.openxmlformats.org/officeDocument/2006/relationships"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logi tasaisella täytöllä"/>
        </a:ext>
      </dgm:extLst>
    </dgm:pt>
    <dgm:pt modelId="{990DBF5C-1279-47C7-876D-5682F81D6F9C}" type="pres">
      <dgm:prSet presAssocID="{55B9DE69-7657-4C25-AB7C-2EAA7487A739}" presName="spaceRect" presStyleCnt="0"/>
      <dgm:spPr/>
    </dgm:pt>
    <dgm:pt modelId="{D2290BD8-797A-4B62-A9FA-82B43D1AF535}" type="pres">
      <dgm:prSet presAssocID="{55B9DE69-7657-4C25-AB7C-2EAA7487A739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4D165509-48F5-4863-A796-EECB04F6C252}" srcId="{5627C7F0-8AAF-467D-85E2-5703F9CAE1BA}" destId="{55B9DE69-7657-4C25-AB7C-2EAA7487A739}" srcOrd="2" destOrd="0" parTransId="{CDA7D9BB-797C-474D-85C9-C6F1885495AC}" sibTransId="{29B2FFAD-4FA7-41EB-911E-42E7DB315658}"/>
    <dgm:cxn modelId="{E2CC2437-3BA6-47DB-AC78-403F98F870B6}" srcId="{5627C7F0-8AAF-467D-85E2-5703F9CAE1BA}" destId="{81C20ACD-F530-4B82-AADC-F8A43D76C897}" srcOrd="0" destOrd="0" parTransId="{8EB8F86F-6448-4820-8F5D-28A20890BAF1}" sibTransId="{842D3C56-0B56-4182-93EE-37E102348166}"/>
    <dgm:cxn modelId="{DF62575E-E54D-4C8B-B8AD-D9FFF5E6E288}" type="presOf" srcId="{81C20ACD-F530-4B82-AADC-F8A43D76C897}" destId="{91114382-AC67-495C-8DFD-16255C88A6B3}" srcOrd="0" destOrd="0" presId="urn:microsoft.com/office/officeart/2018/2/layout/IconVerticalSolidList"/>
    <dgm:cxn modelId="{A661178B-602B-4588-B769-8B84EC4A5FE1}" type="presOf" srcId="{55B9DE69-7657-4C25-AB7C-2EAA7487A739}" destId="{D2290BD8-797A-4B62-A9FA-82B43D1AF535}" srcOrd="0" destOrd="0" presId="urn:microsoft.com/office/officeart/2018/2/layout/IconVerticalSolidList"/>
    <dgm:cxn modelId="{8D1E0492-F3EE-402D-AF7D-A0FDFFA3EEEE}" srcId="{5627C7F0-8AAF-467D-85E2-5703F9CAE1BA}" destId="{BA0ECC88-ED4F-40D9-9921-AC855EE80208}" srcOrd="1" destOrd="0" parTransId="{67A5A6BF-0027-4BBF-B1BF-ABFDAABFE45D}" sibTransId="{7E956674-27CC-4D35-89DC-240BC72095AF}"/>
    <dgm:cxn modelId="{F79DD5B9-AA9D-4D78-9083-A49BA10C9D7F}" type="presOf" srcId="{5627C7F0-8AAF-467D-85E2-5703F9CAE1BA}" destId="{F2C288CF-E957-40B2-94D0-84B20703A1E0}" srcOrd="0" destOrd="0" presId="urn:microsoft.com/office/officeart/2018/2/layout/IconVerticalSolidList"/>
    <dgm:cxn modelId="{B94914E2-7210-4299-9AF0-90B0A77BEC49}" type="presOf" srcId="{BA0ECC88-ED4F-40D9-9921-AC855EE80208}" destId="{B5375B83-B2AF-4BFB-A659-BBB446F4F504}" srcOrd="0" destOrd="0" presId="urn:microsoft.com/office/officeart/2018/2/layout/IconVerticalSolidList"/>
    <dgm:cxn modelId="{FC50C11D-B182-41CE-938E-7FA573FB30C5}" type="presParOf" srcId="{F2C288CF-E957-40B2-94D0-84B20703A1E0}" destId="{D236F303-2110-4148-8610-244BD3EE4648}" srcOrd="0" destOrd="0" presId="urn:microsoft.com/office/officeart/2018/2/layout/IconVerticalSolidList"/>
    <dgm:cxn modelId="{95199EDE-567D-46AA-9245-B5DEA85CFEC4}" type="presParOf" srcId="{D236F303-2110-4148-8610-244BD3EE4648}" destId="{253915B2-3B17-49DD-9325-100B981445D5}" srcOrd="0" destOrd="0" presId="urn:microsoft.com/office/officeart/2018/2/layout/IconVerticalSolidList"/>
    <dgm:cxn modelId="{8E78212B-7FD7-4E38-AFCE-BA7C071A8DD4}" type="presParOf" srcId="{D236F303-2110-4148-8610-244BD3EE4648}" destId="{53CE6598-8F43-4419-9D01-119005247EBA}" srcOrd="1" destOrd="0" presId="urn:microsoft.com/office/officeart/2018/2/layout/IconVerticalSolidList"/>
    <dgm:cxn modelId="{A123505F-A684-4BE6-8EE0-C36953F3ED5F}" type="presParOf" srcId="{D236F303-2110-4148-8610-244BD3EE4648}" destId="{3D194D92-DA12-4B64-BCBE-DF2F911E6BFF}" srcOrd="2" destOrd="0" presId="urn:microsoft.com/office/officeart/2018/2/layout/IconVerticalSolidList"/>
    <dgm:cxn modelId="{802AFD7A-14C5-476D-A291-175F80F45117}" type="presParOf" srcId="{D236F303-2110-4148-8610-244BD3EE4648}" destId="{91114382-AC67-495C-8DFD-16255C88A6B3}" srcOrd="3" destOrd="0" presId="urn:microsoft.com/office/officeart/2018/2/layout/IconVerticalSolidList"/>
    <dgm:cxn modelId="{C1733649-124F-4ED9-9C5C-5F9613537BA1}" type="presParOf" srcId="{F2C288CF-E957-40B2-94D0-84B20703A1E0}" destId="{05CDD088-30C9-4AD0-A8BD-A87D50F8D96C}" srcOrd="1" destOrd="0" presId="urn:microsoft.com/office/officeart/2018/2/layout/IconVerticalSolidList"/>
    <dgm:cxn modelId="{C77D4F94-0238-4C6B-8FD5-59799078A437}" type="presParOf" srcId="{F2C288CF-E957-40B2-94D0-84B20703A1E0}" destId="{9E20C3A4-D3F2-4A6E-8732-DA6121E9227A}" srcOrd="2" destOrd="0" presId="urn:microsoft.com/office/officeart/2018/2/layout/IconVerticalSolidList"/>
    <dgm:cxn modelId="{FFF24962-85D1-43EE-9C2F-8C68E042C143}" type="presParOf" srcId="{9E20C3A4-D3F2-4A6E-8732-DA6121E9227A}" destId="{8E869138-32CE-45F6-90ED-DB4C3BA33058}" srcOrd="0" destOrd="0" presId="urn:microsoft.com/office/officeart/2018/2/layout/IconVerticalSolidList"/>
    <dgm:cxn modelId="{9BFEBA46-CD96-421D-B47B-9B66A460E790}" type="presParOf" srcId="{9E20C3A4-D3F2-4A6E-8732-DA6121E9227A}" destId="{1D7DA8EB-2BDA-467F-92F6-B02D76DC3FD3}" srcOrd="1" destOrd="0" presId="urn:microsoft.com/office/officeart/2018/2/layout/IconVerticalSolidList"/>
    <dgm:cxn modelId="{F70766AD-81A2-4BD2-B343-61A187B8B955}" type="presParOf" srcId="{9E20C3A4-D3F2-4A6E-8732-DA6121E9227A}" destId="{A702740E-0D88-4F9E-AE38-E38E6A4B1210}" srcOrd="2" destOrd="0" presId="urn:microsoft.com/office/officeart/2018/2/layout/IconVerticalSolidList"/>
    <dgm:cxn modelId="{A9C1D092-9813-445C-B389-E06DA103F1FE}" type="presParOf" srcId="{9E20C3A4-D3F2-4A6E-8732-DA6121E9227A}" destId="{B5375B83-B2AF-4BFB-A659-BBB446F4F504}" srcOrd="3" destOrd="0" presId="urn:microsoft.com/office/officeart/2018/2/layout/IconVerticalSolidList"/>
    <dgm:cxn modelId="{CE8536E0-A466-4612-96FB-1CF45B9192F3}" type="presParOf" srcId="{F2C288CF-E957-40B2-94D0-84B20703A1E0}" destId="{69E4F707-BEF8-4E04-83D6-0DBFA380B460}" srcOrd="3" destOrd="0" presId="urn:microsoft.com/office/officeart/2018/2/layout/IconVerticalSolidList"/>
    <dgm:cxn modelId="{97C1EEE6-0BAE-492F-AC6A-FBC7F0247909}" type="presParOf" srcId="{F2C288CF-E957-40B2-94D0-84B20703A1E0}" destId="{64751C3F-3D2C-48A9-852A-D4702A7FB0DB}" srcOrd="4" destOrd="0" presId="urn:microsoft.com/office/officeart/2018/2/layout/IconVerticalSolidList"/>
    <dgm:cxn modelId="{C0C8ED28-1A58-483E-87D5-BFC2473AE127}" type="presParOf" srcId="{64751C3F-3D2C-48A9-852A-D4702A7FB0DB}" destId="{4E4C0A6C-5148-45C4-92C4-E6AAA5772DC8}" srcOrd="0" destOrd="0" presId="urn:microsoft.com/office/officeart/2018/2/layout/IconVerticalSolidList"/>
    <dgm:cxn modelId="{78754E96-8434-4B65-BE72-2EC33B616BAA}" type="presParOf" srcId="{64751C3F-3D2C-48A9-852A-D4702A7FB0DB}" destId="{85E3C547-FCE7-4CFC-AB9D-60F401830E3B}" srcOrd="1" destOrd="0" presId="urn:microsoft.com/office/officeart/2018/2/layout/IconVerticalSolidList"/>
    <dgm:cxn modelId="{0D63D55E-9427-452A-87E4-5CD4B5D7595A}" type="presParOf" srcId="{64751C3F-3D2C-48A9-852A-D4702A7FB0DB}" destId="{990DBF5C-1279-47C7-876D-5682F81D6F9C}" srcOrd="2" destOrd="0" presId="urn:microsoft.com/office/officeart/2018/2/layout/IconVerticalSolidList"/>
    <dgm:cxn modelId="{D3940199-E3EB-4D60-9F28-C605585E4B11}" type="presParOf" srcId="{64751C3F-3D2C-48A9-852A-D4702A7FB0DB}" destId="{D2290BD8-797A-4B62-A9FA-82B43D1AF53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627C7F0-8AAF-467D-85E2-5703F9CAE1B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1C20ACD-F530-4B82-AADC-F8A43D76C89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uk-UA" sz="3200" b="1" i="0" dirty="0"/>
            <a:t>Сесія</a:t>
          </a:r>
          <a:r>
            <a:rPr lang="en-US" sz="3200" b="1" i="0" dirty="0"/>
            <a:t> 2</a:t>
          </a:r>
          <a:endParaRPr lang="en-US" sz="3200" dirty="0"/>
        </a:p>
      </dgm:t>
    </dgm:pt>
    <dgm:pt modelId="{8EB8F86F-6448-4820-8F5D-28A20890BAF1}" type="parTrans" cxnId="{E2CC2437-3BA6-47DB-AC78-403F98F870B6}">
      <dgm:prSet/>
      <dgm:spPr/>
      <dgm:t>
        <a:bodyPr/>
        <a:lstStyle/>
        <a:p>
          <a:endParaRPr lang="en-US"/>
        </a:p>
      </dgm:t>
    </dgm:pt>
    <dgm:pt modelId="{842D3C56-0B56-4182-93EE-37E102348166}" type="sibTrans" cxnId="{E2CC2437-3BA6-47DB-AC78-403F98F870B6}">
      <dgm:prSet/>
      <dgm:spPr/>
      <dgm:t>
        <a:bodyPr/>
        <a:lstStyle/>
        <a:p>
          <a:endParaRPr lang="en-US"/>
        </a:p>
      </dgm:t>
    </dgm:pt>
    <dgm:pt modelId="{BA0ECC88-ED4F-40D9-9921-AC855EE8020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uk-UA" sz="1800" dirty="0"/>
            <a:t>Наскільки ці принципи ДПП або співпраці між закладами освіти та </a:t>
          </a:r>
          <a:r>
            <a:rPr lang="uk-UA" sz="1800" dirty="0">
              <a:solidFill>
                <a:schemeClr val="tx1"/>
              </a:solidFill>
            </a:rPr>
            <a:t>підприємствами можна застосувати в умовах Ук</a:t>
          </a:r>
          <a:r>
            <a:rPr lang="uk-UA" sz="1800" dirty="0"/>
            <a:t>раїни та вашого регіону/області</a:t>
          </a:r>
          <a:r>
            <a:rPr lang="en-US" sz="1800" dirty="0"/>
            <a:t>?</a:t>
          </a:r>
        </a:p>
      </dgm:t>
    </dgm:pt>
    <dgm:pt modelId="{67A5A6BF-0027-4BBF-B1BF-ABFDAABFE45D}" type="parTrans" cxnId="{8D1E0492-F3EE-402D-AF7D-A0FDFFA3EEEE}">
      <dgm:prSet/>
      <dgm:spPr/>
      <dgm:t>
        <a:bodyPr/>
        <a:lstStyle/>
        <a:p>
          <a:endParaRPr lang="en-US"/>
        </a:p>
      </dgm:t>
    </dgm:pt>
    <dgm:pt modelId="{7E956674-27CC-4D35-89DC-240BC72095AF}" type="sibTrans" cxnId="{8D1E0492-F3EE-402D-AF7D-A0FDFFA3EEEE}">
      <dgm:prSet/>
      <dgm:spPr/>
      <dgm:t>
        <a:bodyPr/>
        <a:lstStyle/>
        <a:p>
          <a:endParaRPr lang="en-US"/>
        </a:p>
      </dgm:t>
    </dgm:pt>
    <dgm:pt modelId="{A79E29C6-A21C-44BC-A6EF-68144BF8304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uk-UA" sz="1800" dirty="0"/>
            <a:t>Обговоріть цю тему з іншими учасниками групи у сесійній кімнаті та напишіть свої думки у </a:t>
          </a:r>
          <a:r>
            <a:rPr lang="en-US" sz="1800" dirty="0">
              <a:hlinkClick xmlns:r="http://schemas.openxmlformats.org/officeDocument/2006/relationships" r:id="rId1"/>
            </a:rPr>
            <a:t>Padlet</a:t>
          </a:r>
          <a:r>
            <a:rPr lang="en-US" sz="1800" dirty="0"/>
            <a:t>.</a:t>
          </a:r>
        </a:p>
      </dgm:t>
    </dgm:pt>
    <dgm:pt modelId="{918872C1-CB30-4AB1-84DF-48263A997141}" type="parTrans" cxnId="{CFADCD9D-2489-4244-8CEB-6D6C60048EA3}">
      <dgm:prSet/>
      <dgm:spPr/>
      <dgm:t>
        <a:bodyPr/>
        <a:lstStyle/>
        <a:p>
          <a:endParaRPr lang="fi-FI"/>
        </a:p>
      </dgm:t>
    </dgm:pt>
    <dgm:pt modelId="{C42CB11F-F890-4047-BBDC-0AD759C0F3D7}" type="sibTrans" cxnId="{CFADCD9D-2489-4244-8CEB-6D6C60048EA3}">
      <dgm:prSet/>
      <dgm:spPr/>
      <dgm:t>
        <a:bodyPr/>
        <a:lstStyle/>
        <a:p>
          <a:endParaRPr lang="fi-FI"/>
        </a:p>
      </dgm:t>
    </dgm:pt>
    <dgm:pt modelId="{F2C288CF-E957-40B2-94D0-84B20703A1E0}" type="pres">
      <dgm:prSet presAssocID="{5627C7F0-8AAF-467D-85E2-5703F9CAE1BA}" presName="root" presStyleCnt="0">
        <dgm:presLayoutVars>
          <dgm:dir/>
          <dgm:resizeHandles val="exact"/>
        </dgm:presLayoutVars>
      </dgm:prSet>
      <dgm:spPr/>
    </dgm:pt>
    <dgm:pt modelId="{D236F303-2110-4148-8610-244BD3EE4648}" type="pres">
      <dgm:prSet presAssocID="{81C20ACD-F530-4B82-AADC-F8A43D76C897}" presName="compNode" presStyleCnt="0"/>
      <dgm:spPr/>
    </dgm:pt>
    <dgm:pt modelId="{253915B2-3B17-49DD-9325-100B981445D5}" type="pres">
      <dgm:prSet presAssocID="{81C20ACD-F530-4B82-AADC-F8A43D76C897}" presName="bgRect" presStyleLbl="bgShp" presStyleIdx="0" presStyleCnt="3"/>
      <dgm:spPr/>
    </dgm:pt>
    <dgm:pt modelId="{53CE6598-8F43-4419-9D01-119005247EBA}" type="pres">
      <dgm:prSet presAssocID="{81C20ACD-F530-4B82-AADC-F8A43D76C897}" presName="iconRect" presStyleLbl="node1" presStyleIdx="0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okous"/>
        </a:ext>
      </dgm:extLst>
    </dgm:pt>
    <dgm:pt modelId="{3D194D92-DA12-4B64-BCBE-DF2F911E6BFF}" type="pres">
      <dgm:prSet presAssocID="{81C20ACD-F530-4B82-AADC-F8A43D76C897}" presName="spaceRect" presStyleCnt="0"/>
      <dgm:spPr/>
    </dgm:pt>
    <dgm:pt modelId="{91114382-AC67-495C-8DFD-16255C88A6B3}" type="pres">
      <dgm:prSet presAssocID="{81C20ACD-F530-4B82-AADC-F8A43D76C897}" presName="parTx" presStyleLbl="revTx" presStyleIdx="0" presStyleCnt="3">
        <dgm:presLayoutVars>
          <dgm:chMax val="0"/>
          <dgm:chPref val="0"/>
        </dgm:presLayoutVars>
      </dgm:prSet>
      <dgm:spPr/>
    </dgm:pt>
    <dgm:pt modelId="{05CDD088-30C9-4AD0-A8BD-A87D50F8D96C}" type="pres">
      <dgm:prSet presAssocID="{842D3C56-0B56-4182-93EE-37E102348166}" presName="sibTrans" presStyleCnt="0"/>
      <dgm:spPr/>
    </dgm:pt>
    <dgm:pt modelId="{9E20C3A4-D3F2-4A6E-8732-DA6121E9227A}" type="pres">
      <dgm:prSet presAssocID="{BA0ECC88-ED4F-40D9-9921-AC855EE80208}" presName="compNode" presStyleCnt="0"/>
      <dgm:spPr/>
    </dgm:pt>
    <dgm:pt modelId="{8E869138-32CE-45F6-90ED-DB4C3BA33058}" type="pres">
      <dgm:prSet presAssocID="{BA0ECC88-ED4F-40D9-9921-AC855EE80208}" presName="bgRect" presStyleLbl="bgShp" presStyleIdx="1" presStyleCnt="3"/>
      <dgm:spPr/>
    </dgm:pt>
    <dgm:pt modelId="{1D7DA8EB-2BDA-467F-92F6-B02D76DC3FD3}" type="pres">
      <dgm:prSet presAssocID="{BA0ECC88-ED4F-40D9-9921-AC855EE80208}" presName="iconRect" presStyleLbl="node1" presStyleIdx="1" presStyleCnt="3"/>
      <dgm:spPr>
        <a:blipFill>
          <a:blip xmlns:r="http://schemas.openxmlformats.org/officeDocument/2006/relationships"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siakaspalaute tasaisella täytöllä"/>
        </a:ext>
      </dgm:extLst>
    </dgm:pt>
    <dgm:pt modelId="{A702740E-0D88-4F9E-AE38-E38E6A4B1210}" type="pres">
      <dgm:prSet presAssocID="{BA0ECC88-ED4F-40D9-9921-AC855EE80208}" presName="spaceRect" presStyleCnt="0"/>
      <dgm:spPr/>
    </dgm:pt>
    <dgm:pt modelId="{B5375B83-B2AF-4BFB-A659-BBB446F4F504}" type="pres">
      <dgm:prSet presAssocID="{BA0ECC88-ED4F-40D9-9921-AC855EE80208}" presName="parTx" presStyleLbl="revTx" presStyleIdx="1" presStyleCnt="3">
        <dgm:presLayoutVars>
          <dgm:chMax val="0"/>
          <dgm:chPref val="0"/>
        </dgm:presLayoutVars>
      </dgm:prSet>
      <dgm:spPr/>
    </dgm:pt>
    <dgm:pt modelId="{2D5DE831-5A22-46B5-8BED-721C3925780E}" type="pres">
      <dgm:prSet presAssocID="{7E956674-27CC-4D35-89DC-240BC72095AF}" presName="sibTrans" presStyleCnt="0"/>
      <dgm:spPr/>
    </dgm:pt>
    <dgm:pt modelId="{C4F7A876-B047-451D-9A39-44944241EB7E}" type="pres">
      <dgm:prSet presAssocID="{A79E29C6-A21C-44BC-A6EF-68144BF8304C}" presName="compNode" presStyleCnt="0"/>
      <dgm:spPr/>
    </dgm:pt>
    <dgm:pt modelId="{6AEC83D1-5CBE-4821-941C-4B1CA60D9DBC}" type="pres">
      <dgm:prSet presAssocID="{A79E29C6-A21C-44BC-A6EF-68144BF8304C}" presName="bgRect" presStyleLbl="bgShp" presStyleIdx="2" presStyleCnt="3"/>
      <dgm:spPr/>
    </dgm:pt>
    <dgm:pt modelId="{3BB84722-53C3-4ADF-9072-B1F4D24949B4}" type="pres">
      <dgm:prSet presAssocID="{A79E29C6-A21C-44BC-A6EF-68144BF8304C}" presName="iconRect" presStyleLbl="node1" presStyleIdx="2" presStyleCnt="3"/>
      <dgm:spPr>
        <a:blipFill>
          <a:blip xmlns:r="http://schemas.openxmlformats.org/officeDocument/2006/relationships"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logi tasaisella täytöllä"/>
        </a:ext>
      </dgm:extLst>
    </dgm:pt>
    <dgm:pt modelId="{7635ECF3-9690-4F10-851B-39AAA0022684}" type="pres">
      <dgm:prSet presAssocID="{A79E29C6-A21C-44BC-A6EF-68144BF8304C}" presName="spaceRect" presStyleCnt="0"/>
      <dgm:spPr/>
    </dgm:pt>
    <dgm:pt modelId="{A042C865-3484-4CD3-A2A9-559468CD04C5}" type="pres">
      <dgm:prSet presAssocID="{A79E29C6-A21C-44BC-A6EF-68144BF8304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E2CC2437-3BA6-47DB-AC78-403F98F870B6}" srcId="{5627C7F0-8AAF-467D-85E2-5703F9CAE1BA}" destId="{81C20ACD-F530-4B82-AADC-F8A43D76C897}" srcOrd="0" destOrd="0" parTransId="{8EB8F86F-6448-4820-8F5D-28A20890BAF1}" sibTransId="{842D3C56-0B56-4182-93EE-37E102348166}"/>
    <dgm:cxn modelId="{0B066844-ED59-46B2-80FB-B90A1613FFAE}" type="presOf" srcId="{BA0ECC88-ED4F-40D9-9921-AC855EE80208}" destId="{B5375B83-B2AF-4BFB-A659-BBB446F4F504}" srcOrd="0" destOrd="0" presId="urn:microsoft.com/office/officeart/2018/2/layout/IconVerticalSolidList"/>
    <dgm:cxn modelId="{A688FB55-7D3B-4F75-AB81-8C66E6079274}" type="presOf" srcId="{5627C7F0-8AAF-467D-85E2-5703F9CAE1BA}" destId="{F2C288CF-E957-40B2-94D0-84B20703A1E0}" srcOrd="0" destOrd="0" presId="urn:microsoft.com/office/officeart/2018/2/layout/IconVerticalSolidList"/>
    <dgm:cxn modelId="{8D1E0492-F3EE-402D-AF7D-A0FDFFA3EEEE}" srcId="{5627C7F0-8AAF-467D-85E2-5703F9CAE1BA}" destId="{BA0ECC88-ED4F-40D9-9921-AC855EE80208}" srcOrd="1" destOrd="0" parTransId="{67A5A6BF-0027-4BBF-B1BF-ABFDAABFE45D}" sibTransId="{7E956674-27CC-4D35-89DC-240BC72095AF}"/>
    <dgm:cxn modelId="{CFADCD9D-2489-4244-8CEB-6D6C60048EA3}" srcId="{5627C7F0-8AAF-467D-85E2-5703F9CAE1BA}" destId="{A79E29C6-A21C-44BC-A6EF-68144BF8304C}" srcOrd="2" destOrd="0" parTransId="{918872C1-CB30-4AB1-84DF-48263A997141}" sibTransId="{C42CB11F-F890-4047-BBDC-0AD759C0F3D7}"/>
    <dgm:cxn modelId="{DB0900A6-58B8-4D65-8744-C8B456882FE0}" type="presOf" srcId="{A79E29C6-A21C-44BC-A6EF-68144BF8304C}" destId="{A042C865-3484-4CD3-A2A9-559468CD04C5}" srcOrd="0" destOrd="0" presId="urn:microsoft.com/office/officeart/2018/2/layout/IconVerticalSolidList"/>
    <dgm:cxn modelId="{1AF3A7D1-05EE-4FF4-90DF-1581BFB234F3}" type="presOf" srcId="{81C20ACD-F530-4B82-AADC-F8A43D76C897}" destId="{91114382-AC67-495C-8DFD-16255C88A6B3}" srcOrd="0" destOrd="0" presId="urn:microsoft.com/office/officeart/2018/2/layout/IconVerticalSolidList"/>
    <dgm:cxn modelId="{565BF943-8282-4743-B565-1831BC51D1B8}" type="presParOf" srcId="{F2C288CF-E957-40B2-94D0-84B20703A1E0}" destId="{D236F303-2110-4148-8610-244BD3EE4648}" srcOrd="0" destOrd="0" presId="urn:microsoft.com/office/officeart/2018/2/layout/IconVerticalSolidList"/>
    <dgm:cxn modelId="{74F7CDD9-7ECA-4198-9135-7D03CF90F108}" type="presParOf" srcId="{D236F303-2110-4148-8610-244BD3EE4648}" destId="{253915B2-3B17-49DD-9325-100B981445D5}" srcOrd="0" destOrd="0" presId="urn:microsoft.com/office/officeart/2018/2/layout/IconVerticalSolidList"/>
    <dgm:cxn modelId="{FFE289B8-0672-4667-88D6-002384C91A37}" type="presParOf" srcId="{D236F303-2110-4148-8610-244BD3EE4648}" destId="{53CE6598-8F43-4419-9D01-119005247EBA}" srcOrd="1" destOrd="0" presId="urn:microsoft.com/office/officeart/2018/2/layout/IconVerticalSolidList"/>
    <dgm:cxn modelId="{C1612753-EDC4-4565-B006-8F7228A6F8D7}" type="presParOf" srcId="{D236F303-2110-4148-8610-244BD3EE4648}" destId="{3D194D92-DA12-4B64-BCBE-DF2F911E6BFF}" srcOrd="2" destOrd="0" presId="urn:microsoft.com/office/officeart/2018/2/layout/IconVerticalSolidList"/>
    <dgm:cxn modelId="{0B741535-5E5B-4B24-AB86-826A48BD1C72}" type="presParOf" srcId="{D236F303-2110-4148-8610-244BD3EE4648}" destId="{91114382-AC67-495C-8DFD-16255C88A6B3}" srcOrd="3" destOrd="0" presId="urn:microsoft.com/office/officeart/2018/2/layout/IconVerticalSolidList"/>
    <dgm:cxn modelId="{55104BEC-C592-4FA4-A0B6-B3D6D75D1B91}" type="presParOf" srcId="{F2C288CF-E957-40B2-94D0-84B20703A1E0}" destId="{05CDD088-30C9-4AD0-A8BD-A87D50F8D96C}" srcOrd="1" destOrd="0" presId="urn:microsoft.com/office/officeart/2018/2/layout/IconVerticalSolidList"/>
    <dgm:cxn modelId="{32BDACE7-5EBC-49FA-A46D-97AEA6A53B55}" type="presParOf" srcId="{F2C288CF-E957-40B2-94D0-84B20703A1E0}" destId="{9E20C3A4-D3F2-4A6E-8732-DA6121E9227A}" srcOrd="2" destOrd="0" presId="urn:microsoft.com/office/officeart/2018/2/layout/IconVerticalSolidList"/>
    <dgm:cxn modelId="{B0DAC508-833E-4966-B72A-38E8D814AC61}" type="presParOf" srcId="{9E20C3A4-D3F2-4A6E-8732-DA6121E9227A}" destId="{8E869138-32CE-45F6-90ED-DB4C3BA33058}" srcOrd="0" destOrd="0" presId="urn:microsoft.com/office/officeart/2018/2/layout/IconVerticalSolidList"/>
    <dgm:cxn modelId="{DEBFD5BB-370B-47FC-BDDA-4372891C1E4F}" type="presParOf" srcId="{9E20C3A4-D3F2-4A6E-8732-DA6121E9227A}" destId="{1D7DA8EB-2BDA-467F-92F6-B02D76DC3FD3}" srcOrd="1" destOrd="0" presId="urn:microsoft.com/office/officeart/2018/2/layout/IconVerticalSolidList"/>
    <dgm:cxn modelId="{0C64F2B7-B453-42A2-8676-28B03016937F}" type="presParOf" srcId="{9E20C3A4-D3F2-4A6E-8732-DA6121E9227A}" destId="{A702740E-0D88-4F9E-AE38-E38E6A4B1210}" srcOrd="2" destOrd="0" presId="urn:microsoft.com/office/officeart/2018/2/layout/IconVerticalSolidList"/>
    <dgm:cxn modelId="{5803B6AD-021A-433B-BAD5-11214424B715}" type="presParOf" srcId="{9E20C3A4-D3F2-4A6E-8732-DA6121E9227A}" destId="{B5375B83-B2AF-4BFB-A659-BBB446F4F504}" srcOrd="3" destOrd="0" presId="urn:microsoft.com/office/officeart/2018/2/layout/IconVerticalSolidList"/>
    <dgm:cxn modelId="{270603EB-5AFE-4810-84FC-FF30D30C5AC9}" type="presParOf" srcId="{F2C288CF-E957-40B2-94D0-84B20703A1E0}" destId="{2D5DE831-5A22-46B5-8BED-721C3925780E}" srcOrd="3" destOrd="0" presId="urn:microsoft.com/office/officeart/2018/2/layout/IconVerticalSolidList"/>
    <dgm:cxn modelId="{B08CA10A-B4C5-4FA6-BE51-EDA514069E37}" type="presParOf" srcId="{F2C288CF-E957-40B2-94D0-84B20703A1E0}" destId="{C4F7A876-B047-451D-9A39-44944241EB7E}" srcOrd="4" destOrd="0" presId="urn:microsoft.com/office/officeart/2018/2/layout/IconVerticalSolidList"/>
    <dgm:cxn modelId="{91AF9B4C-C07E-4935-9787-778396F13F71}" type="presParOf" srcId="{C4F7A876-B047-451D-9A39-44944241EB7E}" destId="{6AEC83D1-5CBE-4821-941C-4B1CA60D9DBC}" srcOrd="0" destOrd="0" presId="urn:microsoft.com/office/officeart/2018/2/layout/IconVerticalSolidList"/>
    <dgm:cxn modelId="{F55370BE-6458-4CDA-B42B-44388983D337}" type="presParOf" srcId="{C4F7A876-B047-451D-9A39-44944241EB7E}" destId="{3BB84722-53C3-4ADF-9072-B1F4D24949B4}" srcOrd="1" destOrd="0" presId="urn:microsoft.com/office/officeart/2018/2/layout/IconVerticalSolidList"/>
    <dgm:cxn modelId="{ED82DBAC-E07A-4665-AD49-D530BB5B8AF8}" type="presParOf" srcId="{C4F7A876-B047-451D-9A39-44944241EB7E}" destId="{7635ECF3-9690-4F10-851B-39AAA0022684}" srcOrd="2" destOrd="0" presId="urn:microsoft.com/office/officeart/2018/2/layout/IconVerticalSolidList"/>
    <dgm:cxn modelId="{ED635A35-3FD8-46E9-BF87-39B03966B41C}" type="presParOf" srcId="{C4F7A876-B047-451D-9A39-44944241EB7E}" destId="{A042C865-3484-4CD3-A2A9-559468CD04C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BD6B65-E63C-4032-ACB7-F6E2C9D7FE9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13EFE83-179A-4C1E-9B0D-2E61E1BC7BB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uk-UA" sz="1800" dirty="0"/>
            <a:t>Співпраця між державними установами </a:t>
          </a:r>
          <a:r>
            <a:rPr lang="en-US" sz="1800" dirty="0"/>
            <a:t>(</a:t>
          </a:r>
          <a:r>
            <a:rPr lang="uk-UA" sz="1800" dirty="0"/>
            <a:t>закладами П(ПТ)О</a:t>
          </a:r>
          <a:r>
            <a:rPr lang="en-US" sz="1800" dirty="0"/>
            <a:t>) </a:t>
          </a:r>
          <a:r>
            <a:rPr lang="uk-UA" sz="1800" dirty="0"/>
            <a:t>та представниками приватного сектору</a:t>
          </a:r>
          <a:r>
            <a:rPr lang="en-US" sz="1800" dirty="0"/>
            <a:t> (</a:t>
          </a:r>
          <a:r>
            <a:rPr lang="uk-UA" sz="1800" dirty="0"/>
            <a:t>компаніями</a:t>
          </a:r>
          <a:r>
            <a:rPr lang="en-US" sz="1800" dirty="0"/>
            <a:t>).</a:t>
          </a:r>
        </a:p>
      </dgm:t>
    </dgm:pt>
    <dgm:pt modelId="{846A011B-8202-4C26-AF48-A05651C0D7BF}" type="parTrans" cxnId="{B1F25F63-7EF3-48EC-AA88-C9A65D694485}">
      <dgm:prSet/>
      <dgm:spPr/>
      <dgm:t>
        <a:bodyPr/>
        <a:lstStyle/>
        <a:p>
          <a:endParaRPr lang="en-US"/>
        </a:p>
      </dgm:t>
    </dgm:pt>
    <dgm:pt modelId="{B4259C8C-D840-4458-87C9-B0D4F5913727}" type="sibTrans" cxnId="{B1F25F63-7EF3-48EC-AA88-C9A65D694485}">
      <dgm:prSet/>
      <dgm:spPr/>
      <dgm:t>
        <a:bodyPr/>
        <a:lstStyle/>
        <a:p>
          <a:endParaRPr lang="en-US"/>
        </a:p>
      </dgm:t>
    </dgm:pt>
    <dgm:pt modelId="{DD912FD7-B271-4526-A2D5-BFC5DE03444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uk-UA" sz="1800" dirty="0"/>
            <a:t>Вигоди</a:t>
          </a:r>
          <a:r>
            <a:rPr lang="en-US" sz="1800" dirty="0"/>
            <a:t>:</a:t>
          </a:r>
        </a:p>
      </dgm:t>
    </dgm:pt>
    <dgm:pt modelId="{D7D908C2-57D9-4374-9C65-11D57ADB42E2}" type="parTrans" cxnId="{A239D0E2-E9C4-40D7-B181-7DA184B4835A}">
      <dgm:prSet/>
      <dgm:spPr/>
      <dgm:t>
        <a:bodyPr/>
        <a:lstStyle/>
        <a:p>
          <a:endParaRPr lang="en-US"/>
        </a:p>
      </dgm:t>
    </dgm:pt>
    <dgm:pt modelId="{A0990156-2F54-4489-83D3-057674A97AE9}" type="sibTrans" cxnId="{A239D0E2-E9C4-40D7-B181-7DA184B4835A}">
      <dgm:prSet/>
      <dgm:spPr/>
      <dgm:t>
        <a:bodyPr/>
        <a:lstStyle/>
        <a:p>
          <a:endParaRPr lang="en-US"/>
        </a:p>
      </dgm:t>
    </dgm:pt>
    <dgm:pt modelId="{3E3727C5-6A97-4EC6-B207-9A2878772C6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uk-UA" sz="1600" dirty="0"/>
            <a:t>Спільне використання ресурсів </a:t>
          </a:r>
          <a:r>
            <a:rPr lang="en-US" sz="1600" dirty="0"/>
            <a:t>(</a:t>
          </a:r>
          <a:r>
            <a:rPr lang="uk-UA" sz="1600" dirty="0"/>
            <a:t>наприклад</a:t>
          </a:r>
          <a:r>
            <a:rPr lang="en-US" sz="1600" dirty="0"/>
            <a:t>, </a:t>
          </a:r>
          <a:r>
            <a:rPr lang="uk-UA" sz="1600" dirty="0"/>
            <a:t>інфраструктури, фінансових засобів</a:t>
          </a:r>
          <a:r>
            <a:rPr lang="en-US" sz="1600" dirty="0"/>
            <a:t>).</a:t>
          </a:r>
        </a:p>
      </dgm:t>
    </dgm:pt>
    <dgm:pt modelId="{A3A223D2-4C2E-4D6E-94E6-BA51BCDD5AF8}" type="parTrans" cxnId="{3C84ADD1-9DDD-4912-952E-B43D49BA5834}">
      <dgm:prSet/>
      <dgm:spPr/>
      <dgm:t>
        <a:bodyPr/>
        <a:lstStyle/>
        <a:p>
          <a:endParaRPr lang="en-US"/>
        </a:p>
      </dgm:t>
    </dgm:pt>
    <dgm:pt modelId="{1277842D-DFF3-4C41-9065-F6536F909C21}" type="sibTrans" cxnId="{3C84ADD1-9DDD-4912-952E-B43D49BA5834}">
      <dgm:prSet/>
      <dgm:spPr/>
      <dgm:t>
        <a:bodyPr/>
        <a:lstStyle/>
        <a:p>
          <a:endParaRPr lang="en-US"/>
        </a:p>
      </dgm:t>
    </dgm:pt>
    <dgm:pt modelId="{DFD7B80C-2524-4553-903E-C30877FBC22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uk-UA" sz="1600" dirty="0"/>
            <a:t>Приведення навчальних</a:t>
          </a:r>
          <a:r>
            <a:rPr lang="en-US" sz="1600" dirty="0"/>
            <a:t>/</a:t>
          </a:r>
          <a:r>
            <a:rPr lang="uk-UA" sz="1600" dirty="0"/>
            <a:t>освітніх програм у відповідність до потреб ринку праці</a:t>
          </a:r>
          <a:r>
            <a:rPr lang="en-US" sz="1600" dirty="0"/>
            <a:t>.</a:t>
          </a:r>
        </a:p>
      </dgm:t>
    </dgm:pt>
    <dgm:pt modelId="{A1FBC93E-7438-4844-A956-F9976210A814}" type="parTrans" cxnId="{A4EB57BF-239D-4843-8D92-D6BA5260544E}">
      <dgm:prSet/>
      <dgm:spPr/>
      <dgm:t>
        <a:bodyPr/>
        <a:lstStyle/>
        <a:p>
          <a:endParaRPr lang="en-US"/>
        </a:p>
      </dgm:t>
    </dgm:pt>
    <dgm:pt modelId="{D8DDA81E-47B5-4120-B168-4F849B5F526C}" type="sibTrans" cxnId="{A4EB57BF-239D-4843-8D92-D6BA5260544E}">
      <dgm:prSet/>
      <dgm:spPr/>
      <dgm:t>
        <a:bodyPr/>
        <a:lstStyle/>
        <a:p>
          <a:endParaRPr lang="en-US"/>
        </a:p>
      </dgm:t>
    </dgm:pt>
    <dgm:pt modelId="{9745AA89-C7E5-4231-9E34-0AC2783EEE5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uk-UA" sz="1600" dirty="0"/>
            <a:t>Розширення можливостей практичного навчання для здобувачів освіти.</a:t>
          </a:r>
        </a:p>
        <a:p>
          <a:pPr>
            <a:lnSpc>
              <a:spcPct val="100000"/>
            </a:lnSpc>
          </a:pPr>
          <a:r>
            <a:rPr lang="en-US" sz="1600" dirty="0"/>
            <a:t>.</a:t>
          </a:r>
        </a:p>
      </dgm:t>
    </dgm:pt>
    <dgm:pt modelId="{C966D42B-BD71-40C4-9ECD-92D77C887F4C}" type="parTrans" cxnId="{E348777C-73E6-4761-AFF4-8C626F4A855A}">
      <dgm:prSet/>
      <dgm:spPr/>
      <dgm:t>
        <a:bodyPr/>
        <a:lstStyle/>
        <a:p>
          <a:endParaRPr lang="en-US"/>
        </a:p>
      </dgm:t>
    </dgm:pt>
    <dgm:pt modelId="{ECD35D1F-9250-4C67-848A-C40189EBA620}" type="sibTrans" cxnId="{E348777C-73E6-4761-AFF4-8C626F4A855A}">
      <dgm:prSet/>
      <dgm:spPr/>
      <dgm:t>
        <a:bodyPr/>
        <a:lstStyle/>
        <a:p>
          <a:endParaRPr lang="en-US"/>
        </a:p>
      </dgm:t>
    </dgm:pt>
    <dgm:pt modelId="{775FF0FD-683D-42A7-9940-F1804057591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uk-UA" sz="1800" dirty="0"/>
            <a:t>Приклад</a:t>
          </a:r>
          <a:r>
            <a:rPr lang="en-US" sz="1800" dirty="0"/>
            <a:t>: </a:t>
          </a:r>
          <a:r>
            <a:rPr lang="uk-UA" sz="1800" dirty="0"/>
            <a:t>французька модель навчання поєднує професійно-технічну підготовку зі стажуванням на робочому місці в реальних умовах завдяки встановленню партнерських відносин між центрами професійної освіти та компаніями. Ця модель акцентує увагу на розвитку практичних навичок та узгодженні навчальних програм із потребами промисловості та бізнесу</a:t>
          </a:r>
          <a:r>
            <a:rPr lang="en-US" sz="1800" dirty="0"/>
            <a:t>.</a:t>
          </a:r>
        </a:p>
      </dgm:t>
    </dgm:pt>
    <dgm:pt modelId="{6BC81155-87B2-411B-8414-297189271478}" type="parTrans" cxnId="{142B0288-FE16-4E82-BA1A-89379F263146}">
      <dgm:prSet/>
      <dgm:spPr/>
      <dgm:t>
        <a:bodyPr/>
        <a:lstStyle/>
        <a:p>
          <a:endParaRPr lang="en-US"/>
        </a:p>
      </dgm:t>
    </dgm:pt>
    <dgm:pt modelId="{A488503D-D521-41B5-8553-BCE58A85ADB7}" type="sibTrans" cxnId="{142B0288-FE16-4E82-BA1A-89379F263146}">
      <dgm:prSet/>
      <dgm:spPr/>
      <dgm:t>
        <a:bodyPr/>
        <a:lstStyle/>
        <a:p>
          <a:endParaRPr lang="en-US"/>
        </a:p>
      </dgm:t>
    </dgm:pt>
    <dgm:pt modelId="{3D859CB3-E1BB-4DB9-A404-51C747E46710}" type="pres">
      <dgm:prSet presAssocID="{77BD6B65-E63C-4032-ACB7-F6E2C9D7FE91}" presName="root" presStyleCnt="0">
        <dgm:presLayoutVars>
          <dgm:dir/>
          <dgm:resizeHandles val="exact"/>
        </dgm:presLayoutVars>
      </dgm:prSet>
      <dgm:spPr/>
    </dgm:pt>
    <dgm:pt modelId="{3659DDCD-7697-435B-863B-886D74DFD05B}" type="pres">
      <dgm:prSet presAssocID="{413EFE83-179A-4C1E-9B0D-2E61E1BC7BB7}" presName="compNode" presStyleCnt="0"/>
      <dgm:spPr/>
    </dgm:pt>
    <dgm:pt modelId="{A0A30254-1A9E-4526-BAC4-4E99ECEA5419}" type="pres">
      <dgm:prSet presAssocID="{413EFE83-179A-4C1E-9B0D-2E61E1BC7BB7}" presName="bgRect" presStyleLbl="bgShp" presStyleIdx="0" presStyleCnt="3"/>
      <dgm:spPr/>
    </dgm:pt>
    <dgm:pt modelId="{A209AF6B-B2DA-402B-9BF8-881AE64835F9}" type="pres">
      <dgm:prSet presAssocID="{413EFE83-179A-4C1E-9B0D-2E61E1BC7BB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Johtajisto tasaisella täytöllä"/>
        </a:ext>
      </dgm:extLst>
    </dgm:pt>
    <dgm:pt modelId="{328AF50B-431D-43AE-BEC1-A219E4E2F47A}" type="pres">
      <dgm:prSet presAssocID="{413EFE83-179A-4C1E-9B0D-2E61E1BC7BB7}" presName="spaceRect" presStyleCnt="0"/>
      <dgm:spPr/>
    </dgm:pt>
    <dgm:pt modelId="{27F53569-11CD-4A88-955E-6DCDE92E0CA1}" type="pres">
      <dgm:prSet presAssocID="{413EFE83-179A-4C1E-9B0D-2E61E1BC7BB7}" presName="parTx" presStyleLbl="revTx" presStyleIdx="0" presStyleCnt="4">
        <dgm:presLayoutVars>
          <dgm:chMax val="0"/>
          <dgm:chPref val="0"/>
        </dgm:presLayoutVars>
      </dgm:prSet>
      <dgm:spPr/>
    </dgm:pt>
    <dgm:pt modelId="{9C9C4E90-AE4F-4061-A172-8F90730F3998}" type="pres">
      <dgm:prSet presAssocID="{B4259C8C-D840-4458-87C9-B0D4F5913727}" presName="sibTrans" presStyleCnt="0"/>
      <dgm:spPr/>
    </dgm:pt>
    <dgm:pt modelId="{5D984615-BE59-442A-A0AB-A8FAB5BABAFB}" type="pres">
      <dgm:prSet presAssocID="{DD912FD7-B271-4526-A2D5-BFC5DE034445}" presName="compNode" presStyleCnt="0"/>
      <dgm:spPr/>
    </dgm:pt>
    <dgm:pt modelId="{B581352E-60E5-47D6-812D-F82CE94F648A}" type="pres">
      <dgm:prSet presAssocID="{DD912FD7-B271-4526-A2D5-BFC5DE034445}" presName="bgRect" presStyleLbl="bgShp" presStyleIdx="1" presStyleCnt="3"/>
      <dgm:spPr/>
    </dgm:pt>
    <dgm:pt modelId="{2C6AA58D-01B1-41A4-88C8-ED37D5AD7B3D}" type="pres">
      <dgm:prSet presAssocID="{DD912FD7-B271-4526-A2D5-BFC5DE03444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Yhteydet"/>
        </a:ext>
      </dgm:extLst>
    </dgm:pt>
    <dgm:pt modelId="{F196094B-BEAE-4BC2-A39A-E2F5989C7FAA}" type="pres">
      <dgm:prSet presAssocID="{DD912FD7-B271-4526-A2D5-BFC5DE034445}" presName="spaceRect" presStyleCnt="0"/>
      <dgm:spPr/>
    </dgm:pt>
    <dgm:pt modelId="{FA423098-23BE-48B3-88CE-CFEB1BCDC96B}" type="pres">
      <dgm:prSet presAssocID="{DD912FD7-B271-4526-A2D5-BFC5DE034445}" presName="parTx" presStyleLbl="revTx" presStyleIdx="1" presStyleCnt="4">
        <dgm:presLayoutVars>
          <dgm:chMax val="0"/>
          <dgm:chPref val="0"/>
        </dgm:presLayoutVars>
      </dgm:prSet>
      <dgm:spPr/>
    </dgm:pt>
    <dgm:pt modelId="{DD0F4DEA-B3B6-43DA-8694-F2010558CA2C}" type="pres">
      <dgm:prSet presAssocID="{DD912FD7-B271-4526-A2D5-BFC5DE034445}" presName="desTx" presStyleLbl="revTx" presStyleIdx="2" presStyleCnt="4" custScaleX="193054" custLinFactNeighborX="-32264" custLinFactNeighborY="-2298">
        <dgm:presLayoutVars/>
      </dgm:prSet>
      <dgm:spPr/>
    </dgm:pt>
    <dgm:pt modelId="{7CE8236F-8EB8-47B8-8883-8E207770B769}" type="pres">
      <dgm:prSet presAssocID="{A0990156-2F54-4489-83D3-057674A97AE9}" presName="sibTrans" presStyleCnt="0"/>
      <dgm:spPr/>
    </dgm:pt>
    <dgm:pt modelId="{630B4C16-BAD1-4E4E-BA91-F4364A817431}" type="pres">
      <dgm:prSet presAssocID="{775FF0FD-683D-42A7-9940-F18040575915}" presName="compNode" presStyleCnt="0"/>
      <dgm:spPr/>
    </dgm:pt>
    <dgm:pt modelId="{411B2F32-8985-437B-AD8C-17C1F560C7A0}" type="pres">
      <dgm:prSet presAssocID="{775FF0FD-683D-42A7-9940-F18040575915}" presName="bgRect" presStyleLbl="bgShp" presStyleIdx="2" presStyleCnt="3"/>
      <dgm:spPr/>
    </dgm:pt>
    <dgm:pt modelId="{05F4EB64-8B05-4662-975A-5B2F438F0BA7}" type="pres">
      <dgm:prSet presAssocID="{775FF0FD-683D-42A7-9940-F1804057591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uokkahuone"/>
        </a:ext>
      </dgm:extLst>
    </dgm:pt>
    <dgm:pt modelId="{9CF30898-4B1A-4821-ADE0-F7B2250D277B}" type="pres">
      <dgm:prSet presAssocID="{775FF0FD-683D-42A7-9940-F18040575915}" presName="spaceRect" presStyleCnt="0"/>
      <dgm:spPr/>
    </dgm:pt>
    <dgm:pt modelId="{AE9A5A13-C3B1-4B06-A3E3-31E1DE6E5703}" type="pres">
      <dgm:prSet presAssocID="{775FF0FD-683D-42A7-9940-F18040575915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50B0D11A-328E-42D9-AFF0-B2DAFAD96116}" type="presOf" srcId="{9745AA89-C7E5-4231-9E34-0AC2783EEE5C}" destId="{DD0F4DEA-B3B6-43DA-8694-F2010558CA2C}" srcOrd="0" destOrd="2" presId="urn:microsoft.com/office/officeart/2018/2/layout/IconVerticalSolidList"/>
    <dgm:cxn modelId="{FA402D33-DEA4-4A1E-8D83-805EA94CB1FC}" type="presOf" srcId="{DD912FD7-B271-4526-A2D5-BFC5DE034445}" destId="{FA423098-23BE-48B3-88CE-CFEB1BCDC96B}" srcOrd="0" destOrd="0" presId="urn:microsoft.com/office/officeart/2018/2/layout/IconVerticalSolidList"/>
    <dgm:cxn modelId="{9027453E-62E0-4290-9FA2-37DC5F33A51C}" type="presOf" srcId="{413EFE83-179A-4C1E-9B0D-2E61E1BC7BB7}" destId="{27F53569-11CD-4A88-955E-6DCDE92E0CA1}" srcOrd="0" destOrd="0" presId="urn:microsoft.com/office/officeart/2018/2/layout/IconVerticalSolidList"/>
    <dgm:cxn modelId="{B1F25F63-7EF3-48EC-AA88-C9A65D694485}" srcId="{77BD6B65-E63C-4032-ACB7-F6E2C9D7FE91}" destId="{413EFE83-179A-4C1E-9B0D-2E61E1BC7BB7}" srcOrd="0" destOrd="0" parTransId="{846A011B-8202-4C26-AF48-A05651C0D7BF}" sibTransId="{B4259C8C-D840-4458-87C9-B0D4F5913727}"/>
    <dgm:cxn modelId="{B6309D64-355A-4AE0-B603-D7AE80481A47}" type="presOf" srcId="{3E3727C5-6A97-4EC6-B207-9A2878772C6E}" destId="{DD0F4DEA-B3B6-43DA-8694-F2010558CA2C}" srcOrd="0" destOrd="0" presId="urn:microsoft.com/office/officeart/2018/2/layout/IconVerticalSolidList"/>
    <dgm:cxn modelId="{E15BDF45-81BA-4AB0-9777-C0C7E670F932}" type="presOf" srcId="{DFD7B80C-2524-4553-903E-C30877FBC22F}" destId="{DD0F4DEA-B3B6-43DA-8694-F2010558CA2C}" srcOrd="0" destOrd="1" presId="urn:microsoft.com/office/officeart/2018/2/layout/IconVerticalSolidList"/>
    <dgm:cxn modelId="{E348777C-73E6-4761-AFF4-8C626F4A855A}" srcId="{DD912FD7-B271-4526-A2D5-BFC5DE034445}" destId="{9745AA89-C7E5-4231-9E34-0AC2783EEE5C}" srcOrd="2" destOrd="0" parTransId="{C966D42B-BD71-40C4-9ECD-92D77C887F4C}" sibTransId="{ECD35D1F-9250-4C67-848A-C40189EBA620}"/>
    <dgm:cxn modelId="{142B0288-FE16-4E82-BA1A-89379F263146}" srcId="{77BD6B65-E63C-4032-ACB7-F6E2C9D7FE91}" destId="{775FF0FD-683D-42A7-9940-F18040575915}" srcOrd="2" destOrd="0" parTransId="{6BC81155-87B2-411B-8414-297189271478}" sibTransId="{A488503D-D521-41B5-8553-BCE58A85ADB7}"/>
    <dgm:cxn modelId="{3D99BDAF-E8A0-4771-BF31-0EE222DBF033}" type="presOf" srcId="{775FF0FD-683D-42A7-9940-F18040575915}" destId="{AE9A5A13-C3B1-4B06-A3E3-31E1DE6E5703}" srcOrd="0" destOrd="0" presId="urn:microsoft.com/office/officeart/2018/2/layout/IconVerticalSolidList"/>
    <dgm:cxn modelId="{A4EB57BF-239D-4843-8D92-D6BA5260544E}" srcId="{DD912FD7-B271-4526-A2D5-BFC5DE034445}" destId="{DFD7B80C-2524-4553-903E-C30877FBC22F}" srcOrd="1" destOrd="0" parTransId="{A1FBC93E-7438-4844-A956-F9976210A814}" sibTransId="{D8DDA81E-47B5-4120-B168-4F849B5F526C}"/>
    <dgm:cxn modelId="{3C84ADD1-9DDD-4912-952E-B43D49BA5834}" srcId="{DD912FD7-B271-4526-A2D5-BFC5DE034445}" destId="{3E3727C5-6A97-4EC6-B207-9A2878772C6E}" srcOrd="0" destOrd="0" parTransId="{A3A223D2-4C2E-4D6E-94E6-BA51BCDD5AF8}" sibTransId="{1277842D-DFF3-4C41-9065-F6536F909C21}"/>
    <dgm:cxn modelId="{A239D0E2-E9C4-40D7-B181-7DA184B4835A}" srcId="{77BD6B65-E63C-4032-ACB7-F6E2C9D7FE91}" destId="{DD912FD7-B271-4526-A2D5-BFC5DE034445}" srcOrd="1" destOrd="0" parTransId="{D7D908C2-57D9-4374-9C65-11D57ADB42E2}" sibTransId="{A0990156-2F54-4489-83D3-057674A97AE9}"/>
    <dgm:cxn modelId="{20FCBFE7-62F5-4B35-986D-6B2E8BCB887C}" type="presOf" srcId="{77BD6B65-E63C-4032-ACB7-F6E2C9D7FE91}" destId="{3D859CB3-E1BB-4DB9-A404-51C747E46710}" srcOrd="0" destOrd="0" presId="urn:microsoft.com/office/officeart/2018/2/layout/IconVerticalSolidList"/>
    <dgm:cxn modelId="{10413FEE-29AB-4F97-BCA4-10262CB104C6}" type="presParOf" srcId="{3D859CB3-E1BB-4DB9-A404-51C747E46710}" destId="{3659DDCD-7697-435B-863B-886D74DFD05B}" srcOrd="0" destOrd="0" presId="urn:microsoft.com/office/officeart/2018/2/layout/IconVerticalSolidList"/>
    <dgm:cxn modelId="{6B893ABB-BAAA-41A2-8CBA-ECC724D9178A}" type="presParOf" srcId="{3659DDCD-7697-435B-863B-886D74DFD05B}" destId="{A0A30254-1A9E-4526-BAC4-4E99ECEA5419}" srcOrd="0" destOrd="0" presId="urn:microsoft.com/office/officeart/2018/2/layout/IconVerticalSolidList"/>
    <dgm:cxn modelId="{C03C8EB7-1B5F-408A-9098-55628403C2A4}" type="presParOf" srcId="{3659DDCD-7697-435B-863B-886D74DFD05B}" destId="{A209AF6B-B2DA-402B-9BF8-881AE64835F9}" srcOrd="1" destOrd="0" presId="urn:microsoft.com/office/officeart/2018/2/layout/IconVerticalSolidList"/>
    <dgm:cxn modelId="{66873357-9C49-4025-B57B-65C7CE050C08}" type="presParOf" srcId="{3659DDCD-7697-435B-863B-886D74DFD05B}" destId="{328AF50B-431D-43AE-BEC1-A219E4E2F47A}" srcOrd="2" destOrd="0" presId="urn:microsoft.com/office/officeart/2018/2/layout/IconVerticalSolidList"/>
    <dgm:cxn modelId="{C7A5B85E-F4C4-475E-AC97-1EE3CDF79169}" type="presParOf" srcId="{3659DDCD-7697-435B-863B-886D74DFD05B}" destId="{27F53569-11CD-4A88-955E-6DCDE92E0CA1}" srcOrd="3" destOrd="0" presId="urn:microsoft.com/office/officeart/2018/2/layout/IconVerticalSolidList"/>
    <dgm:cxn modelId="{23C177CB-76CF-419B-903C-71AF9B0DC768}" type="presParOf" srcId="{3D859CB3-E1BB-4DB9-A404-51C747E46710}" destId="{9C9C4E90-AE4F-4061-A172-8F90730F3998}" srcOrd="1" destOrd="0" presId="urn:microsoft.com/office/officeart/2018/2/layout/IconVerticalSolidList"/>
    <dgm:cxn modelId="{03847318-65EC-4E29-A43E-4D4838C8AA87}" type="presParOf" srcId="{3D859CB3-E1BB-4DB9-A404-51C747E46710}" destId="{5D984615-BE59-442A-A0AB-A8FAB5BABAFB}" srcOrd="2" destOrd="0" presId="urn:microsoft.com/office/officeart/2018/2/layout/IconVerticalSolidList"/>
    <dgm:cxn modelId="{DF83DF55-0A96-4797-8722-7222A0FB5EB6}" type="presParOf" srcId="{5D984615-BE59-442A-A0AB-A8FAB5BABAFB}" destId="{B581352E-60E5-47D6-812D-F82CE94F648A}" srcOrd="0" destOrd="0" presId="urn:microsoft.com/office/officeart/2018/2/layout/IconVerticalSolidList"/>
    <dgm:cxn modelId="{91372793-C0DA-4E2E-8A63-265EAFD94F60}" type="presParOf" srcId="{5D984615-BE59-442A-A0AB-A8FAB5BABAFB}" destId="{2C6AA58D-01B1-41A4-88C8-ED37D5AD7B3D}" srcOrd="1" destOrd="0" presId="urn:microsoft.com/office/officeart/2018/2/layout/IconVerticalSolidList"/>
    <dgm:cxn modelId="{75DA0409-625B-432C-97AD-188B56530587}" type="presParOf" srcId="{5D984615-BE59-442A-A0AB-A8FAB5BABAFB}" destId="{F196094B-BEAE-4BC2-A39A-E2F5989C7FAA}" srcOrd="2" destOrd="0" presId="urn:microsoft.com/office/officeart/2018/2/layout/IconVerticalSolidList"/>
    <dgm:cxn modelId="{363685C8-FC6D-4577-BD7A-6A919E619881}" type="presParOf" srcId="{5D984615-BE59-442A-A0AB-A8FAB5BABAFB}" destId="{FA423098-23BE-48B3-88CE-CFEB1BCDC96B}" srcOrd="3" destOrd="0" presId="urn:microsoft.com/office/officeart/2018/2/layout/IconVerticalSolidList"/>
    <dgm:cxn modelId="{732C1D99-1C3D-404C-8FB1-E11EA688474C}" type="presParOf" srcId="{5D984615-BE59-442A-A0AB-A8FAB5BABAFB}" destId="{DD0F4DEA-B3B6-43DA-8694-F2010558CA2C}" srcOrd="4" destOrd="0" presId="urn:microsoft.com/office/officeart/2018/2/layout/IconVerticalSolidList"/>
    <dgm:cxn modelId="{34248493-4F4C-4D33-908D-FA2BA8A9F8A7}" type="presParOf" srcId="{3D859CB3-E1BB-4DB9-A404-51C747E46710}" destId="{7CE8236F-8EB8-47B8-8883-8E207770B769}" srcOrd="3" destOrd="0" presId="urn:microsoft.com/office/officeart/2018/2/layout/IconVerticalSolidList"/>
    <dgm:cxn modelId="{48460B46-4DBB-4150-86C5-6E5F542965FA}" type="presParOf" srcId="{3D859CB3-E1BB-4DB9-A404-51C747E46710}" destId="{630B4C16-BAD1-4E4E-BA91-F4364A817431}" srcOrd="4" destOrd="0" presId="urn:microsoft.com/office/officeart/2018/2/layout/IconVerticalSolidList"/>
    <dgm:cxn modelId="{0E3144E8-9E94-4B34-927E-13F31AD42F5B}" type="presParOf" srcId="{630B4C16-BAD1-4E4E-BA91-F4364A817431}" destId="{411B2F32-8985-437B-AD8C-17C1F560C7A0}" srcOrd="0" destOrd="0" presId="urn:microsoft.com/office/officeart/2018/2/layout/IconVerticalSolidList"/>
    <dgm:cxn modelId="{BC5F5315-9111-423A-91B4-2814E455A9F2}" type="presParOf" srcId="{630B4C16-BAD1-4E4E-BA91-F4364A817431}" destId="{05F4EB64-8B05-4662-975A-5B2F438F0BA7}" srcOrd="1" destOrd="0" presId="urn:microsoft.com/office/officeart/2018/2/layout/IconVerticalSolidList"/>
    <dgm:cxn modelId="{62E72A34-044C-4F74-B38B-621EAB19002E}" type="presParOf" srcId="{630B4C16-BAD1-4E4E-BA91-F4364A817431}" destId="{9CF30898-4B1A-4821-ADE0-F7B2250D277B}" srcOrd="2" destOrd="0" presId="urn:microsoft.com/office/officeart/2018/2/layout/IconVerticalSolidList"/>
    <dgm:cxn modelId="{7C63AAB8-A9C6-449D-8CFF-1BF02F5ACFC3}" type="presParOf" srcId="{630B4C16-BAD1-4E4E-BA91-F4364A817431}" destId="{AE9A5A13-C3B1-4B06-A3E3-31E1DE6E570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E748A8-CC1D-40DF-A0B7-6D45F4225B71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85271EF-2153-4645-A170-A9445DC5B35A}">
      <dgm:prSet/>
      <dgm:spPr/>
      <dgm:t>
        <a:bodyPr/>
        <a:lstStyle/>
        <a:p>
          <a:r>
            <a:rPr lang="uk-UA" dirty="0"/>
            <a:t>Партнерство між навчальними закладами та підприємствами різних галузей</a:t>
          </a:r>
          <a:r>
            <a:rPr lang="en-US" dirty="0"/>
            <a:t>.</a:t>
          </a:r>
        </a:p>
      </dgm:t>
    </dgm:pt>
    <dgm:pt modelId="{C3CB691E-1361-4732-A028-FDA7484DC647}" type="parTrans" cxnId="{9E314AE8-FF62-4C80-A14E-A82F83D5B907}">
      <dgm:prSet/>
      <dgm:spPr/>
      <dgm:t>
        <a:bodyPr/>
        <a:lstStyle/>
        <a:p>
          <a:endParaRPr lang="en-US"/>
        </a:p>
      </dgm:t>
    </dgm:pt>
    <dgm:pt modelId="{993B462B-A7AA-4A4A-9C00-1B61C3AF6FFE}" type="sibTrans" cxnId="{9E314AE8-FF62-4C80-A14E-A82F83D5B907}">
      <dgm:prSet/>
      <dgm:spPr/>
      <dgm:t>
        <a:bodyPr/>
        <a:lstStyle/>
        <a:p>
          <a:endParaRPr lang="en-US"/>
        </a:p>
      </dgm:t>
    </dgm:pt>
    <dgm:pt modelId="{3CB28375-8031-44C0-B893-4044402873F3}">
      <dgm:prSet/>
      <dgm:spPr/>
      <dgm:t>
        <a:bodyPr/>
        <a:lstStyle/>
        <a:p>
          <a:r>
            <a:rPr lang="uk-UA" dirty="0"/>
            <a:t>Особливості</a:t>
          </a:r>
          <a:r>
            <a:rPr lang="en-US" dirty="0"/>
            <a:t>:</a:t>
          </a:r>
        </a:p>
      </dgm:t>
    </dgm:pt>
    <dgm:pt modelId="{5A2B5009-EED7-42B4-9690-723B6F1D2D2E}" type="parTrans" cxnId="{0EE54EFE-2AD4-48DF-85B2-71A5D1610642}">
      <dgm:prSet/>
      <dgm:spPr/>
      <dgm:t>
        <a:bodyPr/>
        <a:lstStyle/>
        <a:p>
          <a:endParaRPr lang="en-US"/>
        </a:p>
      </dgm:t>
    </dgm:pt>
    <dgm:pt modelId="{BA747474-3638-46EE-BC23-C73D58CA7254}" type="sibTrans" cxnId="{0EE54EFE-2AD4-48DF-85B2-71A5D1610642}">
      <dgm:prSet/>
      <dgm:spPr/>
      <dgm:t>
        <a:bodyPr/>
        <a:lstStyle/>
        <a:p>
          <a:endParaRPr lang="en-US"/>
        </a:p>
      </dgm:t>
    </dgm:pt>
    <dgm:pt modelId="{01230C9F-C531-463A-AF26-59894BDC5634}">
      <dgm:prSet/>
      <dgm:spPr/>
      <dgm:t>
        <a:bodyPr/>
        <a:lstStyle/>
        <a:p>
          <a:r>
            <a:rPr lang="uk-UA" dirty="0"/>
            <a:t>Розроблення навчальних/освітніх програм, орієнтованих на потреби окремої галузі (чи галузей)</a:t>
          </a:r>
          <a:r>
            <a:rPr lang="en-US" dirty="0"/>
            <a:t>.</a:t>
          </a:r>
        </a:p>
      </dgm:t>
    </dgm:pt>
    <dgm:pt modelId="{7A750FB7-05FE-4520-B41F-A8630A505221}" type="parTrans" cxnId="{96D0A746-6018-49D9-B95A-FF1B0CAD5ECE}">
      <dgm:prSet/>
      <dgm:spPr/>
      <dgm:t>
        <a:bodyPr/>
        <a:lstStyle/>
        <a:p>
          <a:endParaRPr lang="en-US"/>
        </a:p>
      </dgm:t>
    </dgm:pt>
    <dgm:pt modelId="{8AA8FECD-4A70-41D4-A722-178445DEC07E}" type="sibTrans" cxnId="{96D0A746-6018-49D9-B95A-FF1B0CAD5ECE}">
      <dgm:prSet/>
      <dgm:spPr/>
      <dgm:t>
        <a:bodyPr/>
        <a:lstStyle/>
        <a:p>
          <a:endParaRPr lang="en-US"/>
        </a:p>
      </dgm:t>
    </dgm:pt>
    <dgm:pt modelId="{96B6B8AD-C9E9-42E3-B6E6-CFE7A4B069AC}">
      <dgm:prSet/>
      <dgm:spPr/>
      <dgm:t>
        <a:bodyPr/>
        <a:lstStyle/>
        <a:p>
          <a:r>
            <a:rPr lang="uk-UA" dirty="0"/>
            <a:t>Навчання в реальних умовах шляхом проведення стажування/НРМ</a:t>
          </a:r>
          <a:r>
            <a:rPr lang="en-US" dirty="0"/>
            <a:t>.</a:t>
          </a:r>
        </a:p>
      </dgm:t>
    </dgm:pt>
    <dgm:pt modelId="{784B3FF4-DA2D-473E-85A7-C4A4F94B3143}" type="parTrans" cxnId="{57E37866-9C88-4195-A3CB-8742522F1CFB}">
      <dgm:prSet/>
      <dgm:spPr/>
      <dgm:t>
        <a:bodyPr/>
        <a:lstStyle/>
        <a:p>
          <a:endParaRPr lang="en-US"/>
        </a:p>
      </dgm:t>
    </dgm:pt>
    <dgm:pt modelId="{85594711-41F5-47D8-9457-C9AA6A180DC7}" type="sibTrans" cxnId="{57E37866-9C88-4195-A3CB-8742522F1CFB}">
      <dgm:prSet/>
      <dgm:spPr/>
      <dgm:t>
        <a:bodyPr/>
        <a:lstStyle/>
        <a:p>
          <a:endParaRPr lang="en-US"/>
        </a:p>
      </dgm:t>
    </dgm:pt>
    <dgm:pt modelId="{EE323FC3-4492-4855-AD54-426181062555}">
      <dgm:prSet/>
      <dgm:spPr/>
      <dgm:t>
        <a:bodyPr/>
        <a:lstStyle/>
        <a:p>
          <a:r>
            <a:rPr lang="uk-UA" dirty="0"/>
            <a:t>Постійний зворотний зв’язок з ключовими учасниками галузі (</a:t>
          </a:r>
          <a:r>
            <a:rPr lang="uk-UA" dirty="0" err="1"/>
            <a:t>стейкхолдерами</a:t>
          </a:r>
          <a:r>
            <a:rPr lang="uk-UA" dirty="0"/>
            <a:t>)</a:t>
          </a:r>
          <a:r>
            <a:rPr lang="en-US" dirty="0"/>
            <a:t>.</a:t>
          </a:r>
        </a:p>
      </dgm:t>
    </dgm:pt>
    <dgm:pt modelId="{B613CC22-7B41-4C3E-A1D5-0962BEF9E8A1}" type="parTrans" cxnId="{B0D0DE11-60A5-4255-B228-E3FF972C6825}">
      <dgm:prSet/>
      <dgm:spPr/>
      <dgm:t>
        <a:bodyPr/>
        <a:lstStyle/>
        <a:p>
          <a:endParaRPr lang="en-US"/>
        </a:p>
      </dgm:t>
    </dgm:pt>
    <dgm:pt modelId="{6055C789-78F3-45DE-BFC9-2D901DEB6514}" type="sibTrans" cxnId="{B0D0DE11-60A5-4255-B228-E3FF972C6825}">
      <dgm:prSet/>
      <dgm:spPr/>
      <dgm:t>
        <a:bodyPr/>
        <a:lstStyle/>
        <a:p>
          <a:endParaRPr lang="en-US"/>
        </a:p>
      </dgm:t>
    </dgm:pt>
    <dgm:pt modelId="{436F4F23-F668-4B20-9842-3CF1031CF6D3}">
      <dgm:prSet/>
      <dgm:spPr/>
      <dgm:t>
        <a:bodyPr/>
        <a:lstStyle/>
        <a:p>
          <a:r>
            <a:rPr lang="uk-UA" dirty="0"/>
            <a:t>Приклад</a:t>
          </a:r>
          <a:r>
            <a:rPr lang="en-US" dirty="0"/>
            <a:t>: </a:t>
          </a:r>
          <a:r>
            <a:rPr lang="uk-UA" dirty="0"/>
            <a:t>у Фінляндії використовують інноваційні платформи для спільної розробки навчальних планів</a:t>
          </a:r>
          <a:r>
            <a:rPr lang="en-US" dirty="0"/>
            <a:t>.</a:t>
          </a:r>
        </a:p>
      </dgm:t>
    </dgm:pt>
    <dgm:pt modelId="{F53568CE-A6FB-40CB-9E8D-4FF959295F9D}" type="parTrans" cxnId="{052CF5FC-809D-4613-93DA-8724FAA0792E}">
      <dgm:prSet/>
      <dgm:spPr/>
      <dgm:t>
        <a:bodyPr/>
        <a:lstStyle/>
        <a:p>
          <a:endParaRPr lang="en-US"/>
        </a:p>
      </dgm:t>
    </dgm:pt>
    <dgm:pt modelId="{6A76F014-E610-4362-8A5A-E16B2C8DB8FC}" type="sibTrans" cxnId="{052CF5FC-809D-4613-93DA-8724FAA0792E}">
      <dgm:prSet/>
      <dgm:spPr/>
      <dgm:t>
        <a:bodyPr/>
        <a:lstStyle/>
        <a:p>
          <a:endParaRPr lang="en-US"/>
        </a:p>
      </dgm:t>
    </dgm:pt>
    <dgm:pt modelId="{388D52FD-FE31-4179-9A09-DC603C369F22}" type="pres">
      <dgm:prSet presAssocID="{99E748A8-CC1D-40DF-A0B7-6D45F4225B71}" presName="linear" presStyleCnt="0">
        <dgm:presLayoutVars>
          <dgm:animLvl val="lvl"/>
          <dgm:resizeHandles val="exact"/>
        </dgm:presLayoutVars>
      </dgm:prSet>
      <dgm:spPr/>
    </dgm:pt>
    <dgm:pt modelId="{FD97D106-94E3-46AA-9439-15B1EC6F35B5}" type="pres">
      <dgm:prSet presAssocID="{085271EF-2153-4645-A170-A9445DC5B35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8463297-FAFF-40B8-BE66-F0CA3FD2E42C}" type="pres">
      <dgm:prSet presAssocID="{993B462B-A7AA-4A4A-9C00-1B61C3AF6FFE}" presName="spacer" presStyleCnt="0"/>
      <dgm:spPr/>
    </dgm:pt>
    <dgm:pt modelId="{D90D4922-CC9B-4949-8FC6-E277852B0EE1}" type="pres">
      <dgm:prSet presAssocID="{3CB28375-8031-44C0-B893-4044402873F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0288878-D370-4F86-ACE8-C7EC2EBF3AD6}" type="pres">
      <dgm:prSet presAssocID="{3CB28375-8031-44C0-B893-4044402873F3}" presName="childText" presStyleLbl="revTx" presStyleIdx="0" presStyleCnt="1">
        <dgm:presLayoutVars>
          <dgm:bulletEnabled val="1"/>
        </dgm:presLayoutVars>
      </dgm:prSet>
      <dgm:spPr/>
    </dgm:pt>
    <dgm:pt modelId="{0CFDA84E-D014-47E0-8F86-7D71112E1C3A}" type="pres">
      <dgm:prSet presAssocID="{436F4F23-F668-4B20-9842-3CF1031CF6D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0D0DE11-60A5-4255-B228-E3FF972C6825}" srcId="{3CB28375-8031-44C0-B893-4044402873F3}" destId="{EE323FC3-4492-4855-AD54-426181062555}" srcOrd="2" destOrd="0" parTransId="{B613CC22-7B41-4C3E-A1D5-0962BEF9E8A1}" sibTransId="{6055C789-78F3-45DE-BFC9-2D901DEB6514}"/>
    <dgm:cxn modelId="{5D216B2F-7280-4001-B085-37CCB0D1D776}" type="presOf" srcId="{01230C9F-C531-463A-AF26-59894BDC5634}" destId="{30288878-D370-4F86-ACE8-C7EC2EBF3AD6}" srcOrd="0" destOrd="0" presId="urn:microsoft.com/office/officeart/2005/8/layout/vList2"/>
    <dgm:cxn modelId="{37F13C40-291E-47DA-AFE6-A5590863FF8B}" type="presOf" srcId="{3CB28375-8031-44C0-B893-4044402873F3}" destId="{D90D4922-CC9B-4949-8FC6-E277852B0EE1}" srcOrd="0" destOrd="0" presId="urn:microsoft.com/office/officeart/2005/8/layout/vList2"/>
    <dgm:cxn modelId="{57E37866-9C88-4195-A3CB-8742522F1CFB}" srcId="{3CB28375-8031-44C0-B893-4044402873F3}" destId="{96B6B8AD-C9E9-42E3-B6E6-CFE7A4B069AC}" srcOrd="1" destOrd="0" parTransId="{784B3FF4-DA2D-473E-85A7-C4A4F94B3143}" sibTransId="{85594711-41F5-47D8-9457-C9AA6A180DC7}"/>
    <dgm:cxn modelId="{96D0A746-6018-49D9-B95A-FF1B0CAD5ECE}" srcId="{3CB28375-8031-44C0-B893-4044402873F3}" destId="{01230C9F-C531-463A-AF26-59894BDC5634}" srcOrd="0" destOrd="0" parTransId="{7A750FB7-05FE-4520-B41F-A8630A505221}" sibTransId="{8AA8FECD-4A70-41D4-A722-178445DEC07E}"/>
    <dgm:cxn modelId="{DAE07C6C-6F24-435A-921C-C3C2006338EF}" type="presOf" srcId="{99E748A8-CC1D-40DF-A0B7-6D45F4225B71}" destId="{388D52FD-FE31-4179-9A09-DC603C369F22}" srcOrd="0" destOrd="0" presId="urn:microsoft.com/office/officeart/2005/8/layout/vList2"/>
    <dgm:cxn modelId="{86553954-ED28-417A-B0F5-9B700C3108C8}" type="presOf" srcId="{EE323FC3-4492-4855-AD54-426181062555}" destId="{30288878-D370-4F86-ACE8-C7EC2EBF3AD6}" srcOrd="0" destOrd="2" presId="urn:microsoft.com/office/officeart/2005/8/layout/vList2"/>
    <dgm:cxn modelId="{439FFDA0-F1EB-4396-B35C-65569C0978A6}" type="presOf" srcId="{085271EF-2153-4645-A170-A9445DC5B35A}" destId="{FD97D106-94E3-46AA-9439-15B1EC6F35B5}" srcOrd="0" destOrd="0" presId="urn:microsoft.com/office/officeart/2005/8/layout/vList2"/>
    <dgm:cxn modelId="{C7F051AD-77E2-4C3D-8033-A1F7A213E15B}" type="presOf" srcId="{436F4F23-F668-4B20-9842-3CF1031CF6D3}" destId="{0CFDA84E-D014-47E0-8F86-7D71112E1C3A}" srcOrd="0" destOrd="0" presId="urn:microsoft.com/office/officeart/2005/8/layout/vList2"/>
    <dgm:cxn modelId="{39C51EC4-AF35-475D-88AB-373B00704FB4}" type="presOf" srcId="{96B6B8AD-C9E9-42E3-B6E6-CFE7A4B069AC}" destId="{30288878-D370-4F86-ACE8-C7EC2EBF3AD6}" srcOrd="0" destOrd="1" presId="urn:microsoft.com/office/officeart/2005/8/layout/vList2"/>
    <dgm:cxn modelId="{9E314AE8-FF62-4C80-A14E-A82F83D5B907}" srcId="{99E748A8-CC1D-40DF-A0B7-6D45F4225B71}" destId="{085271EF-2153-4645-A170-A9445DC5B35A}" srcOrd="0" destOrd="0" parTransId="{C3CB691E-1361-4732-A028-FDA7484DC647}" sibTransId="{993B462B-A7AA-4A4A-9C00-1B61C3AF6FFE}"/>
    <dgm:cxn modelId="{052CF5FC-809D-4613-93DA-8724FAA0792E}" srcId="{99E748A8-CC1D-40DF-A0B7-6D45F4225B71}" destId="{436F4F23-F668-4B20-9842-3CF1031CF6D3}" srcOrd="2" destOrd="0" parTransId="{F53568CE-A6FB-40CB-9E8D-4FF959295F9D}" sibTransId="{6A76F014-E610-4362-8A5A-E16B2C8DB8FC}"/>
    <dgm:cxn modelId="{0EE54EFE-2AD4-48DF-85B2-71A5D1610642}" srcId="{99E748A8-CC1D-40DF-A0B7-6D45F4225B71}" destId="{3CB28375-8031-44C0-B893-4044402873F3}" srcOrd="1" destOrd="0" parTransId="{5A2B5009-EED7-42B4-9690-723B6F1D2D2E}" sibTransId="{BA747474-3638-46EE-BC23-C73D58CA7254}"/>
    <dgm:cxn modelId="{44FA4709-AEEE-44E4-ADF4-9A63436E0603}" type="presParOf" srcId="{388D52FD-FE31-4179-9A09-DC603C369F22}" destId="{FD97D106-94E3-46AA-9439-15B1EC6F35B5}" srcOrd="0" destOrd="0" presId="urn:microsoft.com/office/officeart/2005/8/layout/vList2"/>
    <dgm:cxn modelId="{D3A85A7C-3466-4039-A30E-F4A053DFD5EF}" type="presParOf" srcId="{388D52FD-FE31-4179-9A09-DC603C369F22}" destId="{A8463297-FAFF-40B8-BE66-F0CA3FD2E42C}" srcOrd="1" destOrd="0" presId="urn:microsoft.com/office/officeart/2005/8/layout/vList2"/>
    <dgm:cxn modelId="{49A470C6-A9B5-4ADB-9DB6-01DEF671F0F0}" type="presParOf" srcId="{388D52FD-FE31-4179-9A09-DC603C369F22}" destId="{D90D4922-CC9B-4949-8FC6-E277852B0EE1}" srcOrd="2" destOrd="0" presId="urn:microsoft.com/office/officeart/2005/8/layout/vList2"/>
    <dgm:cxn modelId="{389EF3D4-5915-42EE-AB72-4052FBDBC69B}" type="presParOf" srcId="{388D52FD-FE31-4179-9A09-DC603C369F22}" destId="{30288878-D370-4F86-ACE8-C7EC2EBF3AD6}" srcOrd="3" destOrd="0" presId="urn:microsoft.com/office/officeart/2005/8/layout/vList2"/>
    <dgm:cxn modelId="{50E827C0-5658-4796-B08D-42D34E8C2E56}" type="presParOf" srcId="{388D52FD-FE31-4179-9A09-DC603C369F22}" destId="{0CFDA84E-D014-47E0-8F86-7D71112E1C3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7F5E139-70FD-4778-9DDC-9913A6C04941}" type="doc">
      <dgm:prSet loTypeId="urn:microsoft.com/office/officeart/2005/8/layout/vProcess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123E8E8-6150-4722-A9D3-60E8DE77609C}">
      <dgm:prSet/>
      <dgm:spPr/>
      <dgm:t>
        <a:bodyPr/>
        <a:lstStyle/>
        <a:p>
          <a:r>
            <a:rPr lang="uk-UA" b="0" dirty="0"/>
            <a:t>Данія</a:t>
          </a:r>
          <a:r>
            <a:rPr lang="fi-FI" b="1" dirty="0"/>
            <a:t>: </a:t>
          </a:r>
          <a:r>
            <a:rPr lang="uk-UA" b="0" dirty="0"/>
            <a:t>гнучка</a:t>
          </a:r>
          <a:r>
            <a:rPr lang="uk-UA" b="1" dirty="0"/>
            <a:t> </a:t>
          </a:r>
          <a:r>
            <a:rPr lang="uk-UA" dirty="0"/>
            <a:t>данська система професійної освіти дозволяє здобувачам освіти чергувати навчання в закладах освіти та стажування в компаніях, тим самим забезпечуючи їх адаптацію до потреб ринку праці</a:t>
          </a:r>
          <a:r>
            <a:rPr lang="en-US" dirty="0"/>
            <a:t>.</a:t>
          </a:r>
        </a:p>
      </dgm:t>
    </dgm:pt>
    <dgm:pt modelId="{151AD1C4-1861-4BE7-A3B8-19046CC761B3}" type="parTrans" cxnId="{3BE08CB8-0B84-4013-8530-E54AF4C37D88}">
      <dgm:prSet/>
      <dgm:spPr/>
      <dgm:t>
        <a:bodyPr/>
        <a:lstStyle/>
        <a:p>
          <a:endParaRPr lang="en-US"/>
        </a:p>
      </dgm:t>
    </dgm:pt>
    <dgm:pt modelId="{F774A927-8D76-46BF-965B-D3201A899B5C}" type="sibTrans" cxnId="{3BE08CB8-0B84-4013-8530-E54AF4C37D88}">
      <dgm:prSet/>
      <dgm:spPr/>
      <dgm:t>
        <a:bodyPr/>
        <a:lstStyle/>
        <a:p>
          <a:endParaRPr lang="en-US"/>
        </a:p>
      </dgm:t>
    </dgm:pt>
    <dgm:pt modelId="{6BFF3B5A-C11C-46FE-8B5A-EE0ED388B86C}">
      <dgm:prSet/>
      <dgm:spPr/>
      <dgm:t>
        <a:bodyPr/>
        <a:lstStyle/>
        <a:p>
          <a:r>
            <a:rPr lang="uk-UA" dirty="0"/>
            <a:t>Нідерланди</a:t>
          </a:r>
          <a:r>
            <a:rPr lang="en-US" dirty="0"/>
            <a:t>: </a:t>
          </a:r>
          <a:r>
            <a:rPr lang="uk-UA" dirty="0"/>
            <a:t>роботодавці залучені до процесу розроблення навчальних/освітніх програм</a:t>
          </a:r>
          <a:r>
            <a:rPr lang="en-US" dirty="0"/>
            <a:t>.</a:t>
          </a:r>
        </a:p>
      </dgm:t>
    </dgm:pt>
    <dgm:pt modelId="{E5F5B78F-3ED4-430C-AC04-A7C813EDE7DF}" type="parTrans" cxnId="{3E5FE083-A8E2-46DC-A17A-9A6828E08F64}">
      <dgm:prSet/>
      <dgm:spPr/>
      <dgm:t>
        <a:bodyPr/>
        <a:lstStyle/>
        <a:p>
          <a:endParaRPr lang="en-US"/>
        </a:p>
      </dgm:t>
    </dgm:pt>
    <dgm:pt modelId="{9438F91F-F9D6-4275-B8AF-B10886CCD709}" type="sibTrans" cxnId="{3E5FE083-A8E2-46DC-A17A-9A6828E08F64}">
      <dgm:prSet/>
      <dgm:spPr/>
      <dgm:t>
        <a:bodyPr/>
        <a:lstStyle/>
        <a:p>
          <a:endParaRPr lang="en-US"/>
        </a:p>
      </dgm:t>
    </dgm:pt>
    <dgm:pt modelId="{94DC83AC-BBD3-4D2D-BB2A-9C0C216EC42B}">
      <dgm:prSet/>
      <dgm:spPr/>
      <dgm:t>
        <a:bodyPr/>
        <a:lstStyle/>
        <a:p>
          <a:r>
            <a:rPr lang="uk-UA" dirty="0"/>
            <a:t>Фінляндія</a:t>
          </a:r>
          <a:r>
            <a:rPr lang="en-US" dirty="0"/>
            <a:t>: </a:t>
          </a:r>
          <a:r>
            <a:rPr lang="uk-UA" dirty="0"/>
            <a:t>фінська система професійної освіти залучає підприємства різних галузей до розроблення навчальних/освітніх програм та забезпечує участь здобувачів освіти у реальних </a:t>
          </a:r>
          <a:r>
            <a:rPr lang="uk-UA" dirty="0" err="1"/>
            <a:t>проєктах</a:t>
          </a:r>
          <a:r>
            <a:rPr lang="uk-UA" dirty="0"/>
            <a:t>, тим самим сприяючи інноваціям та розвитку практичних навичок</a:t>
          </a:r>
          <a:r>
            <a:rPr lang="en-US" dirty="0"/>
            <a:t>.</a:t>
          </a:r>
        </a:p>
      </dgm:t>
    </dgm:pt>
    <dgm:pt modelId="{694FA6A7-6429-4521-A5CC-D1292FDAACFC}" type="parTrans" cxnId="{95732441-1E8E-4123-B5DD-080DA34823E2}">
      <dgm:prSet/>
      <dgm:spPr/>
      <dgm:t>
        <a:bodyPr/>
        <a:lstStyle/>
        <a:p>
          <a:endParaRPr lang="en-US"/>
        </a:p>
      </dgm:t>
    </dgm:pt>
    <dgm:pt modelId="{DC7913DE-F0B9-4182-AB9E-0F4566BE77A1}" type="sibTrans" cxnId="{95732441-1E8E-4123-B5DD-080DA34823E2}">
      <dgm:prSet/>
      <dgm:spPr/>
      <dgm:t>
        <a:bodyPr/>
        <a:lstStyle/>
        <a:p>
          <a:endParaRPr lang="en-US"/>
        </a:p>
      </dgm:t>
    </dgm:pt>
    <dgm:pt modelId="{F2561E93-BB68-42CB-A3BB-00763E51DBC2}" type="pres">
      <dgm:prSet presAssocID="{77F5E139-70FD-4778-9DDC-9913A6C04941}" presName="outerComposite" presStyleCnt="0">
        <dgm:presLayoutVars>
          <dgm:chMax val="5"/>
          <dgm:dir/>
          <dgm:resizeHandles val="exact"/>
        </dgm:presLayoutVars>
      </dgm:prSet>
      <dgm:spPr/>
    </dgm:pt>
    <dgm:pt modelId="{8743604A-480C-4965-8D15-4716DE26C972}" type="pres">
      <dgm:prSet presAssocID="{77F5E139-70FD-4778-9DDC-9913A6C04941}" presName="dummyMaxCanvas" presStyleCnt="0">
        <dgm:presLayoutVars/>
      </dgm:prSet>
      <dgm:spPr/>
    </dgm:pt>
    <dgm:pt modelId="{C874E5C8-79BD-48EF-AE4F-97577C9572A1}" type="pres">
      <dgm:prSet presAssocID="{77F5E139-70FD-4778-9DDC-9913A6C04941}" presName="ThreeNodes_1" presStyleLbl="node1" presStyleIdx="0" presStyleCnt="3">
        <dgm:presLayoutVars>
          <dgm:bulletEnabled val="1"/>
        </dgm:presLayoutVars>
      </dgm:prSet>
      <dgm:spPr/>
    </dgm:pt>
    <dgm:pt modelId="{F69CD331-3477-4D8B-931E-F349FAB88998}" type="pres">
      <dgm:prSet presAssocID="{77F5E139-70FD-4778-9DDC-9913A6C04941}" presName="ThreeNodes_2" presStyleLbl="node1" presStyleIdx="1" presStyleCnt="3">
        <dgm:presLayoutVars>
          <dgm:bulletEnabled val="1"/>
        </dgm:presLayoutVars>
      </dgm:prSet>
      <dgm:spPr/>
    </dgm:pt>
    <dgm:pt modelId="{02273EAC-46B3-43FD-940A-ECF7F1F5BB9A}" type="pres">
      <dgm:prSet presAssocID="{77F5E139-70FD-4778-9DDC-9913A6C04941}" presName="ThreeNodes_3" presStyleLbl="node1" presStyleIdx="2" presStyleCnt="3">
        <dgm:presLayoutVars>
          <dgm:bulletEnabled val="1"/>
        </dgm:presLayoutVars>
      </dgm:prSet>
      <dgm:spPr/>
    </dgm:pt>
    <dgm:pt modelId="{C2698751-E5FC-4310-8CE4-E032DF0DB140}" type="pres">
      <dgm:prSet presAssocID="{77F5E139-70FD-4778-9DDC-9913A6C04941}" presName="ThreeConn_1-2" presStyleLbl="fgAccFollowNode1" presStyleIdx="0" presStyleCnt="2">
        <dgm:presLayoutVars>
          <dgm:bulletEnabled val="1"/>
        </dgm:presLayoutVars>
      </dgm:prSet>
      <dgm:spPr/>
    </dgm:pt>
    <dgm:pt modelId="{641084DB-54D2-4DB6-BF69-C1DF4B428587}" type="pres">
      <dgm:prSet presAssocID="{77F5E139-70FD-4778-9DDC-9913A6C04941}" presName="ThreeConn_2-3" presStyleLbl="fgAccFollowNode1" presStyleIdx="1" presStyleCnt="2">
        <dgm:presLayoutVars>
          <dgm:bulletEnabled val="1"/>
        </dgm:presLayoutVars>
      </dgm:prSet>
      <dgm:spPr/>
    </dgm:pt>
    <dgm:pt modelId="{7EDE5FE4-5A7B-49EC-B6E2-92513896B898}" type="pres">
      <dgm:prSet presAssocID="{77F5E139-70FD-4778-9DDC-9913A6C04941}" presName="ThreeNodes_1_text" presStyleLbl="node1" presStyleIdx="2" presStyleCnt="3">
        <dgm:presLayoutVars>
          <dgm:bulletEnabled val="1"/>
        </dgm:presLayoutVars>
      </dgm:prSet>
      <dgm:spPr/>
    </dgm:pt>
    <dgm:pt modelId="{412573D0-C5C1-4E6F-A111-D19E52841FE1}" type="pres">
      <dgm:prSet presAssocID="{77F5E139-70FD-4778-9DDC-9913A6C04941}" presName="ThreeNodes_2_text" presStyleLbl="node1" presStyleIdx="2" presStyleCnt="3">
        <dgm:presLayoutVars>
          <dgm:bulletEnabled val="1"/>
        </dgm:presLayoutVars>
      </dgm:prSet>
      <dgm:spPr/>
    </dgm:pt>
    <dgm:pt modelId="{DE1706B3-564D-445C-8189-6A68490BDC91}" type="pres">
      <dgm:prSet presAssocID="{77F5E139-70FD-4778-9DDC-9913A6C04941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8F26E909-2385-4C57-AB58-6189335489D5}" type="presOf" srcId="{F774A927-8D76-46BF-965B-D3201A899B5C}" destId="{C2698751-E5FC-4310-8CE4-E032DF0DB140}" srcOrd="0" destOrd="0" presId="urn:microsoft.com/office/officeart/2005/8/layout/vProcess5"/>
    <dgm:cxn modelId="{95732441-1E8E-4123-B5DD-080DA34823E2}" srcId="{77F5E139-70FD-4778-9DDC-9913A6C04941}" destId="{94DC83AC-BBD3-4D2D-BB2A-9C0C216EC42B}" srcOrd="2" destOrd="0" parTransId="{694FA6A7-6429-4521-A5CC-D1292FDAACFC}" sibTransId="{DC7913DE-F0B9-4182-AB9E-0F4566BE77A1}"/>
    <dgm:cxn modelId="{EDD4A055-3297-4F24-9D30-87CE8A163BBB}" type="presOf" srcId="{94DC83AC-BBD3-4D2D-BB2A-9C0C216EC42B}" destId="{DE1706B3-564D-445C-8189-6A68490BDC91}" srcOrd="1" destOrd="0" presId="urn:microsoft.com/office/officeart/2005/8/layout/vProcess5"/>
    <dgm:cxn modelId="{820A0576-4C9C-4D35-907A-8E3A7B1E3A87}" type="presOf" srcId="{6123E8E8-6150-4722-A9D3-60E8DE77609C}" destId="{C874E5C8-79BD-48EF-AE4F-97577C9572A1}" srcOrd="0" destOrd="0" presId="urn:microsoft.com/office/officeart/2005/8/layout/vProcess5"/>
    <dgm:cxn modelId="{FA88277C-03E1-42FC-BDA8-3A54857B00E4}" type="presOf" srcId="{6123E8E8-6150-4722-A9D3-60E8DE77609C}" destId="{7EDE5FE4-5A7B-49EC-B6E2-92513896B898}" srcOrd="1" destOrd="0" presId="urn:microsoft.com/office/officeart/2005/8/layout/vProcess5"/>
    <dgm:cxn modelId="{73BB3283-280B-488A-806E-8062179A2364}" type="presOf" srcId="{77F5E139-70FD-4778-9DDC-9913A6C04941}" destId="{F2561E93-BB68-42CB-A3BB-00763E51DBC2}" srcOrd="0" destOrd="0" presId="urn:microsoft.com/office/officeart/2005/8/layout/vProcess5"/>
    <dgm:cxn modelId="{3E5FE083-A8E2-46DC-A17A-9A6828E08F64}" srcId="{77F5E139-70FD-4778-9DDC-9913A6C04941}" destId="{6BFF3B5A-C11C-46FE-8B5A-EE0ED388B86C}" srcOrd="1" destOrd="0" parTransId="{E5F5B78F-3ED4-430C-AC04-A7C813EDE7DF}" sibTransId="{9438F91F-F9D6-4275-B8AF-B10886CCD709}"/>
    <dgm:cxn modelId="{98F83A86-EC60-4561-A920-8B6FA9575600}" type="presOf" srcId="{6BFF3B5A-C11C-46FE-8B5A-EE0ED388B86C}" destId="{F69CD331-3477-4D8B-931E-F349FAB88998}" srcOrd="0" destOrd="0" presId="urn:microsoft.com/office/officeart/2005/8/layout/vProcess5"/>
    <dgm:cxn modelId="{33BE2189-9C6D-4FFB-9038-E13AA7816AF0}" type="presOf" srcId="{6BFF3B5A-C11C-46FE-8B5A-EE0ED388B86C}" destId="{412573D0-C5C1-4E6F-A111-D19E52841FE1}" srcOrd="1" destOrd="0" presId="urn:microsoft.com/office/officeart/2005/8/layout/vProcess5"/>
    <dgm:cxn modelId="{AFB715A1-67CC-4152-89F8-5EBD818D1BFD}" type="presOf" srcId="{9438F91F-F9D6-4275-B8AF-B10886CCD709}" destId="{641084DB-54D2-4DB6-BF69-C1DF4B428587}" srcOrd="0" destOrd="0" presId="urn:microsoft.com/office/officeart/2005/8/layout/vProcess5"/>
    <dgm:cxn modelId="{3BE08CB8-0B84-4013-8530-E54AF4C37D88}" srcId="{77F5E139-70FD-4778-9DDC-9913A6C04941}" destId="{6123E8E8-6150-4722-A9D3-60E8DE77609C}" srcOrd="0" destOrd="0" parTransId="{151AD1C4-1861-4BE7-A3B8-19046CC761B3}" sibTransId="{F774A927-8D76-46BF-965B-D3201A899B5C}"/>
    <dgm:cxn modelId="{86E1C9F5-3252-4F00-8F69-4B795204E17D}" type="presOf" srcId="{94DC83AC-BBD3-4D2D-BB2A-9C0C216EC42B}" destId="{02273EAC-46B3-43FD-940A-ECF7F1F5BB9A}" srcOrd="0" destOrd="0" presId="urn:microsoft.com/office/officeart/2005/8/layout/vProcess5"/>
    <dgm:cxn modelId="{7E59BCF5-E070-4EA4-A319-96F596F02733}" type="presParOf" srcId="{F2561E93-BB68-42CB-A3BB-00763E51DBC2}" destId="{8743604A-480C-4965-8D15-4716DE26C972}" srcOrd="0" destOrd="0" presId="urn:microsoft.com/office/officeart/2005/8/layout/vProcess5"/>
    <dgm:cxn modelId="{C4BC72C5-E790-4E9B-8A85-FA2990904154}" type="presParOf" srcId="{F2561E93-BB68-42CB-A3BB-00763E51DBC2}" destId="{C874E5C8-79BD-48EF-AE4F-97577C9572A1}" srcOrd="1" destOrd="0" presId="urn:microsoft.com/office/officeart/2005/8/layout/vProcess5"/>
    <dgm:cxn modelId="{46D9D130-93DA-4D42-8B4D-4982408E39D0}" type="presParOf" srcId="{F2561E93-BB68-42CB-A3BB-00763E51DBC2}" destId="{F69CD331-3477-4D8B-931E-F349FAB88998}" srcOrd="2" destOrd="0" presId="urn:microsoft.com/office/officeart/2005/8/layout/vProcess5"/>
    <dgm:cxn modelId="{270D9549-8A27-4122-83A7-44C71E5F8E17}" type="presParOf" srcId="{F2561E93-BB68-42CB-A3BB-00763E51DBC2}" destId="{02273EAC-46B3-43FD-940A-ECF7F1F5BB9A}" srcOrd="3" destOrd="0" presId="urn:microsoft.com/office/officeart/2005/8/layout/vProcess5"/>
    <dgm:cxn modelId="{F1E6F8F5-83E6-4AC2-96FD-4746CE8FB13A}" type="presParOf" srcId="{F2561E93-BB68-42CB-A3BB-00763E51DBC2}" destId="{C2698751-E5FC-4310-8CE4-E032DF0DB140}" srcOrd="4" destOrd="0" presId="urn:microsoft.com/office/officeart/2005/8/layout/vProcess5"/>
    <dgm:cxn modelId="{C3100FED-617C-4165-8879-35A8E4FCC80C}" type="presParOf" srcId="{F2561E93-BB68-42CB-A3BB-00763E51DBC2}" destId="{641084DB-54D2-4DB6-BF69-C1DF4B428587}" srcOrd="5" destOrd="0" presId="urn:microsoft.com/office/officeart/2005/8/layout/vProcess5"/>
    <dgm:cxn modelId="{8340044A-1AD9-4A10-BDBA-4C7C4427EB87}" type="presParOf" srcId="{F2561E93-BB68-42CB-A3BB-00763E51DBC2}" destId="{7EDE5FE4-5A7B-49EC-B6E2-92513896B898}" srcOrd="6" destOrd="0" presId="urn:microsoft.com/office/officeart/2005/8/layout/vProcess5"/>
    <dgm:cxn modelId="{9EDB7F94-249F-4B26-B724-6DDA5A5727A9}" type="presParOf" srcId="{F2561E93-BB68-42CB-A3BB-00763E51DBC2}" destId="{412573D0-C5C1-4E6F-A111-D19E52841FE1}" srcOrd="7" destOrd="0" presId="urn:microsoft.com/office/officeart/2005/8/layout/vProcess5"/>
    <dgm:cxn modelId="{BFF187F1-6796-466F-B2BA-5B0019DDC88B}" type="presParOf" srcId="{F2561E93-BB68-42CB-A3BB-00763E51DBC2}" destId="{DE1706B3-564D-445C-8189-6A68490BDC91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9CF46D2-3E4E-4164-A8D8-4451AFB6D99C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F45C631-3DE6-4CA7-94BC-EC8285CBD91C}">
      <dgm:prSet custT="1"/>
      <dgm:spPr/>
      <dgm:t>
        <a:bodyPr/>
        <a:lstStyle/>
        <a:p>
          <a:r>
            <a:rPr lang="uk-UA" sz="4400" dirty="0"/>
            <a:t>Виклики</a:t>
          </a:r>
          <a:r>
            <a:rPr lang="en-US" sz="4400" dirty="0"/>
            <a:t>:</a:t>
          </a:r>
        </a:p>
      </dgm:t>
    </dgm:pt>
    <dgm:pt modelId="{AF7DE8CA-9EAC-4F8D-A164-344702FC23FC}" type="parTrans" cxnId="{FF146F95-67D8-42F2-B51F-FF7A0FF011AA}">
      <dgm:prSet/>
      <dgm:spPr/>
      <dgm:t>
        <a:bodyPr/>
        <a:lstStyle/>
        <a:p>
          <a:endParaRPr lang="en-US"/>
        </a:p>
      </dgm:t>
    </dgm:pt>
    <dgm:pt modelId="{BF3D25BC-F627-4F19-A9DA-760E3E14E853}" type="sibTrans" cxnId="{FF146F95-67D8-42F2-B51F-FF7A0FF011AA}">
      <dgm:prSet/>
      <dgm:spPr/>
      <dgm:t>
        <a:bodyPr/>
        <a:lstStyle/>
        <a:p>
          <a:endParaRPr lang="en-US"/>
        </a:p>
      </dgm:t>
    </dgm:pt>
    <dgm:pt modelId="{1E502407-0829-4BFB-9184-5384B2AFD188}">
      <dgm:prSet/>
      <dgm:spPr/>
      <dgm:t>
        <a:bodyPr/>
        <a:lstStyle/>
        <a:p>
          <a:r>
            <a:rPr lang="uk-UA" dirty="0"/>
            <a:t>Обмеженість ресурсів</a:t>
          </a:r>
          <a:r>
            <a:rPr lang="en-US" dirty="0"/>
            <a:t>.</a:t>
          </a:r>
        </a:p>
      </dgm:t>
    </dgm:pt>
    <dgm:pt modelId="{8DBE6624-A93A-4615-9840-FB01845BC864}" type="parTrans" cxnId="{D151DEE5-8504-401D-9FB1-A8403CF4B1E5}">
      <dgm:prSet/>
      <dgm:spPr/>
      <dgm:t>
        <a:bodyPr/>
        <a:lstStyle/>
        <a:p>
          <a:endParaRPr lang="en-US"/>
        </a:p>
      </dgm:t>
    </dgm:pt>
    <dgm:pt modelId="{6908C8B7-1732-4B9E-A72F-B39538DFADD6}" type="sibTrans" cxnId="{D151DEE5-8504-401D-9FB1-A8403CF4B1E5}">
      <dgm:prSet/>
      <dgm:spPr/>
      <dgm:t>
        <a:bodyPr/>
        <a:lstStyle/>
        <a:p>
          <a:endParaRPr lang="en-US"/>
        </a:p>
      </dgm:t>
    </dgm:pt>
    <dgm:pt modelId="{3D60BE05-100B-4E38-A9AB-C10C96F96F46}">
      <dgm:prSet/>
      <dgm:spPr/>
      <dgm:t>
        <a:bodyPr/>
        <a:lstStyle/>
        <a:p>
          <a:r>
            <a:rPr lang="uk-UA" dirty="0"/>
            <a:t>Неузгодженість цілей </a:t>
          </a:r>
          <a:r>
            <a:rPr lang="uk-UA" dirty="0" err="1"/>
            <a:t>стейкхолдерів</a:t>
          </a:r>
          <a:r>
            <a:rPr lang="en-US" dirty="0"/>
            <a:t>.</a:t>
          </a:r>
        </a:p>
      </dgm:t>
    </dgm:pt>
    <dgm:pt modelId="{A5B0D28A-EF08-4952-8CAD-63AFC5B0509F}" type="parTrans" cxnId="{FFEE5C3F-1A3E-4F96-8BC5-B0677D290420}">
      <dgm:prSet/>
      <dgm:spPr/>
      <dgm:t>
        <a:bodyPr/>
        <a:lstStyle/>
        <a:p>
          <a:endParaRPr lang="en-US"/>
        </a:p>
      </dgm:t>
    </dgm:pt>
    <dgm:pt modelId="{F81E29D1-37CF-4C41-B8DD-7BEC8C91499A}" type="sibTrans" cxnId="{FFEE5C3F-1A3E-4F96-8BC5-B0677D290420}">
      <dgm:prSet/>
      <dgm:spPr/>
      <dgm:t>
        <a:bodyPr/>
        <a:lstStyle/>
        <a:p>
          <a:endParaRPr lang="en-US"/>
        </a:p>
      </dgm:t>
    </dgm:pt>
    <dgm:pt modelId="{4BF5D6DA-A2AC-403F-9B85-EF40D8DBE338}">
      <dgm:prSet/>
      <dgm:spPr/>
      <dgm:t>
        <a:bodyPr/>
        <a:lstStyle/>
        <a:p>
          <a:r>
            <a:rPr lang="uk-UA" dirty="0"/>
            <a:t>Складнощі регуляторної політики</a:t>
          </a:r>
          <a:r>
            <a:rPr lang="en-US" dirty="0"/>
            <a:t>.</a:t>
          </a:r>
        </a:p>
      </dgm:t>
    </dgm:pt>
    <dgm:pt modelId="{1C98C7F0-4AF5-45D8-82D3-F23EA6D7BDC1}" type="parTrans" cxnId="{A4D63FF2-EE41-44C8-9AFE-FE4EB275EC3A}">
      <dgm:prSet/>
      <dgm:spPr/>
      <dgm:t>
        <a:bodyPr/>
        <a:lstStyle/>
        <a:p>
          <a:endParaRPr lang="en-US"/>
        </a:p>
      </dgm:t>
    </dgm:pt>
    <dgm:pt modelId="{649D2366-3445-4742-869A-4FB8B9CBAB36}" type="sibTrans" cxnId="{A4D63FF2-EE41-44C8-9AFE-FE4EB275EC3A}">
      <dgm:prSet/>
      <dgm:spPr/>
      <dgm:t>
        <a:bodyPr/>
        <a:lstStyle/>
        <a:p>
          <a:endParaRPr lang="en-US"/>
        </a:p>
      </dgm:t>
    </dgm:pt>
    <dgm:pt modelId="{5E11983C-7E4E-43AC-96BC-BEEF9F32FACA}">
      <dgm:prSet custT="1"/>
      <dgm:spPr/>
      <dgm:t>
        <a:bodyPr/>
        <a:lstStyle/>
        <a:p>
          <a:r>
            <a:rPr lang="uk-UA" sz="4400" dirty="0"/>
            <a:t>Рішення</a:t>
          </a:r>
          <a:r>
            <a:rPr lang="en-US" sz="4400" dirty="0"/>
            <a:t>:</a:t>
          </a:r>
        </a:p>
      </dgm:t>
    </dgm:pt>
    <dgm:pt modelId="{C61EDBEF-6A9C-44D8-9887-34887D264273}" type="parTrans" cxnId="{2BDC4CC6-AA5C-4FBC-B626-06B95420CFDD}">
      <dgm:prSet/>
      <dgm:spPr/>
      <dgm:t>
        <a:bodyPr/>
        <a:lstStyle/>
        <a:p>
          <a:endParaRPr lang="en-US"/>
        </a:p>
      </dgm:t>
    </dgm:pt>
    <dgm:pt modelId="{00D995D4-4E83-4987-908C-C2F2CB9306F9}" type="sibTrans" cxnId="{2BDC4CC6-AA5C-4FBC-B626-06B95420CFDD}">
      <dgm:prSet/>
      <dgm:spPr/>
      <dgm:t>
        <a:bodyPr/>
        <a:lstStyle/>
        <a:p>
          <a:endParaRPr lang="en-US"/>
        </a:p>
      </dgm:t>
    </dgm:pt>
    <dgm:pt modelId="{708272A5-70EF-4F16-812F-42A60B55397C}">
      <dgm:prSet/>
      <dgm:spPr/>
      <dgm:t>
        <a:bodyPr/>
        <a:lstStyle/>
        <a:p>
          <a:r>
            <a:rPr lang="uk-UA" dirty="0"/>
            <a:t>Чіткі домовленості про ролі та </a:t>
          </a:r>
          <a:r>
            <a:rPr lang="uk-UA" dirty="0" err="1"/>
            <a:t>обов</a:t>
          </a:r>
          <a:r>
            <a:rPr lang="en-US" dirty="0"/>
            <a:t>’</a:t>
          </a:r>
          <a:r>
            <a:rPr lang="uk-UA" dirty="0" err="1"/>
            <a:t>язки</a:t>
          </a:r>
          <a:r>
            <a:rPr lang="en-US" dirty="0"/>
            <a:t>.</a:t>
          </a:r>
        </a:p>
      </dgm:t>
    </dgm:pt>
    <dgm:pt modelId="{7FEE4568-49AA-4640-AE8D-48E869514498}" type="parTrans" cxnId="{2CAA029B-0B78-4E94-8A1B-02D385002AB4}">
      <dgm:prSet/>
      <dgm:spPr/>
      <dgm:t>
        <a:bodyPr/>
        <a:lstStyle/>
        <a:p>
          <a:endParaRPr lang="en-US"/>
        </a:p>
      </dgm:t>
    </dgm:pt>
    <dgm:pt modelId="{61458C43-7E98-4981-82F6-9AE96E7C17F7}" type="sibTrans" cxnId="{2CAA029B-0B78-4E94-8A1B-02D385002AB4}">
      <dgm:prSet/>
      <dgm:spPr/>
      <dgm:t>
        <a:bodyPr/>
        <a:lstStyle/>
        <a:p>
          <a:endParaRPr lang="en-US"/>
        </a:p>
      </dgm:t>
    </dgm:pt>
    <dgm:pt modelId="{3111747F-6FB8-43BD-9DC9-5533DABA6C40}">
      <dgm:prSet/>
      <dgm:spPr/>
      <dgm:t>
        <a:bodyPr/>
        <a:lstStyle/>
        <a:p>
          <a:r>
            <a:rPr lang="uk-UA" dirty="0"/>
            <a:t>Прозора комунікація та узгодження цілей</a:t>
          </a:r>
          <a:r>
            <a:rPr lang="en-US" dirty="0"/>
            <a:t>.</a:t>
          </a:r>
        </a:p>
      </dgm:t>
    </dgm:pt>
    <dgm:pt modelId="{2C28E613-F359-4BCF-A179-B2AD59F3A46D}" type="parTrans" cxnId="{BAD61D29-02B3-4932-A3DC-ABB6192AF414}">
      <dgm:prSet/>
      <dgm:spPr/>
      <dgm:t>
        <a:bodyPr/>
        <a:lstStyle/>
        <a:p>
          <a:endParaRPr lang="en-US"/>
        </a:p>
      </dgm:t>
    </dgm:pt>
    <dgm:pt modelId="{AB5C1317-41BA-487D-93ED-276D5AAD61B3}" type="sibTrans" cxnId="{BAD61D29-02B3-4932-A3DC-ABB6192AF414}">
      <dgm:prSet/>
      <dgm:spPr/>
      <dgm:t>
        <a:bodyPr/>
        <a:lstStyle/>
        <a:p>
          <a:endParaRPr lang="en-US"/>
        </a:p>
      </dgm:t>
    </dgm:pt>
    <dgm:pt modelId="{7A906A84-55A2-44AD-B50D-B408C9C72D82}">
      <dgm:prSet/>
      <dgm:spPr/>
      <dgm:t>
        <a:bodyPr/>
        <a:lstStyle/>
        <a:p>
          <a:r>
            <a:rPr lang="uk-UA" dirty="0"/>
            <a:t>Інструменти державної політики для стимулювання співпраці</a:t>
          </a:r>
          <a:r>
            <a:rPr lang="en-US" dirty="0"/>
            <a:t>.</a:t>
          </a:r>
        </a:p>
      </dgm:t>
    </dgm:pt>
    <dgm:pt modelId="{E41B8BC7-EB4C-4E03-B9B0-8394FBA28DFE}" type="parTrans" cxnId="{873E2608-45DF-4267-8EBA-43FA6C79CA4F}">
      <dgm:prSet/>
      <dgm:spPr/>
      <dgm:t>
        <a:bodyPr/>
        <a:lstStyle/>
        <a:p>
          <a:endParaRPr lang="en-US"/>
        </a:p>
      </dgm:t>
    </dgm:pt>
    <dgm:pt modelId="{D9C5A796-74AA-4952-85E3-AD342A7BDE18}" type="sibTrans" cxnId="{873E2608-45DF-4267-8EBA-43FA6C79CA4F}">
      <dgm:prSet/>
      <dgm:spPr/>
      <dgm:t>
        <a:bodyPr/>
        <a:lstStyle/>
        <a:p>
          <a:endParaRPr lang="en-US"/>
        </a:p>
      </dgm:t>
    </dgm:pt>
    <dgm:pt modelId="{D86C54A4-2BC5-4FCA-A2A3-5B2D5BCE1161}" type="pres">
      <dgm:prSet presAssocID="{B9CF46D2-3E4E-4164-A8D8-4451AFB6D99C}" presName="Name0" presStyleCnt="0">
        <dgm:presLayoutVars>
          <dgm:dir/>
          <dgm:animLvl val="lvl"/>
          <dgm:resizeHandles val="exact"/>
        </dgm:presLayoutVars>
      </dgm:prSet>
      <dgm:spPr/>
    </dgm:pt>
    <dgm:pt modelId="{6A14677F-4241-4F52-95BD-086BBEC9F584}" type="pres">
      <dgm:prSet presAssocID="{5F45C631-3DE6-4CA7-94BC-EC8285CBD91C}" presName="linNode" presStyleCnt="0"/>
      <dgm:spPr/>
    </dgm:pt>
    <dgm:pt modelId="{CD2438E8-1ABB-4EFC-8C3D-1FF4B82B3F31}" type="pres">
      <dgm:prSet presAssocID="{5F45C631-3DE6-4CA7-94BC-EC8285CBD91C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15496800-C720-41E1-A4C1-0B9B124A604D}" type="pres">
      <dgm:prSet presAssocID="{5F45C631-3DE6-4CA7-94BC-EC8285CBD91C}" presName="descendantText" presStyleLbl="alignAccFollowNode1" presStyleIdx="0" presStyleCnt="2">
        <dgm:presLayoutVars>
          <dgm:bulletEnabled val="1"/>
        </dgm:presLayoutVars>
      </dgm:prSet>
      <dgm:spPr/>
    </dgm:pt>
    <dgm:pt modelId="{A7EE5151-33E6-4A9C-A670-8667B95F85F3}" type="pres">
      <dgm:prSet presAssocID="{BF3D25BC-F627-4F19-A9DA-760E3E14E853}" presName="sp" presStyleCnt="0"/>
      <dgm:spPr/>
    </dgm:pt>
    <dgm:pt modelId="{99087696-1135-4201-B364-8DB0CD483C17}" type="pres">
      <dgm:prSet presAssocID="{5E11983C-7E4E-43AC-96BC-BEEF9F32FACA}" presName="linNode" presStyleCnt="0"/>
      <dgm:spPr/>
    </dgm:pt>
    <dgm:pt modelId="{D2643810-453D-4BDA-9FBC-824044F38272}" type="pres">
      <dgm:prSet presAssocID="{5E11983C-7E4E-43AC-96BC-BEEF9F32FACA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00896EEE-9ADA-4F5A-8198-9DB806AB85A5}" type="pres">
      <dgm:prSet presAssocID="{5E11983C-7E4E-43AC-96BC-BEEF9F32FACA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873E2608-45DF-4267-8EBA-43FA6C79CA4F}" srcId="{5E11983C-7E4E-43AC-96BC-BEEF9F32FACA}" destId="{7A906A84-55A2-44AD-B50D-B408C9C72D82}" srcOrd="2" destOrd="0" parTransId="{E41B8BC7-EB4C-4E03-B9B0-8394FBA28DFE}" sibTransId="{D9C5A796-74AA-4952-85E3-AD342A7BDE18}"/>
    <dgm:cxn modelId="{BAD61D29-02B3-4932-A3DC-ABB6192AF414}" srcId="{5E11983C-7E4E-43AC-96BC-BEEF9F32FACA}" destId="{3111747F-6FB8-43BD-9DC9-5533DABA6C40}" srcOrd="1" destOrd="0" parTransId="{2C28E613-F359-4BCF-A179-B2AD59F3A46D}" sibTransId="{AB5C1317-41BA-487D-93ED-276D5AAD61B3}"/>
    <dgm:cxn modelId="{62D12732-C036-4192-B4DC-52B071BF26EF}" type="presOf" srcId="{3D60BE05-100B-4E38-A9AB-C10C96F96F46}" destId="{15496800-C720-41E1-A4C1-0B9B124A604D}" srcOrd="0" destOrd="1" presId="urn:microsoft.com/office/officeart/2005/8/layout/vList5"/>
    <dgm:cxn modelId="{FFEE5C3F-1A3E-4F96-8BC5-B0677D290420}" srcId="{5F45C631-3DE6-4CA7-94BC-EC8285CBD91C}" destId="{3D60BE05-100B-4E38-A9AB-C10C96F96F46}" srcOrd="1" destOrd="0" parTransId="{A5B0D28A-EF08-4952-8CAD-63AFC5B0509F}" sibTransId="{F81E29D1-37CF-4C41-B8DD-7BEC8C91499A}"/>
    <dgm:cxn modelId="{9C950D46-3F44-46DD-99ED-FDD3BAF1B670}" type="presOf" srcId="{708272A5-70EF-4F16-812F-42A60B55397C}" destId="{00896EEE-9ADA-4F5A-8198-9DB806AB85A5}" srcOrd="0" destOrd="0" presId="urn:microsoft.com/office/officeart/2005/8/layout/vList5"/>
    <dgm:cxn modelId="{E5FC096E-4342-4246-BAEF-49AB2C650C8D}" type="presOf" srcId="{3111747F-6FB8-43BD-9DC9-5533DABA6C40}" destId="{00896EEE-9ADA-4F5A-8198-9DB806AB85A5}" srcOrd="0" destOrd="1" presId="urn:microsoft.com/office/officeart/2005/8/layout/vList5"/>
    <dgm:cxn modelId="{B8C74B6F-DB83-440C-862E-7C97CAF9EB53}" type="presOf" srcId="{5E11983C-7E4E-43AC-96BC-BEEF9F32FACA}" destId="{D2643810-453D-4BDA-9FBC-824044F38272}" srcOrd="0" destOrd="0" presId="urn:microsoft.com/office/officeart/2005/8/layout/vList5"/>
    <dgm:cxn modelId="{301CEA82-DBA3-4C04-B084-3272CDE25A80}" type="presOf" srcId="{7A906A84-55A2-44AD-B50D-B408C9C72D82}" destId="{00896EEE-9ADA-4F5A-8198-9DB806AB85A5}" srcOrd="0" destOrd="2" presId="urn:microsoft.com/office/officeart/2005/8/layout/vList5"/>
    <dgm:cxn modelId="{FF146F95-67D8-42F2-B51F-FF7A0FF011AA}" srcId="{B9CF46D2-3E4E-4164-A8D8-4451AFB6D99C}" destId="{5F45C631-3DE6-4CA7-94BC-EC8285CBD91C}" srcOrd="0" destOrd="0" parTransId="{AF7DE8CA-9EAC-4F8D-A164-344702FC23FC}" sibTransId="{BF3D25BC-F627-4F19-A9DA-760E3E14E853}"/>
    <dgm:cxn modelId="{2CAA029B-0B78-4E94-8A1B-02D385002AB4}" srcId="{5E11983C-7E4E-43AC-96BC-BEEF9F32FACA}" destId="{708272A5-70EF-4F16-812F-42A60B55397C}" srcOrd="0" destOrd="0" parTransId="{7FEE4568-49AA-4640-AE8D-48E869514498}" sibTransId="{61458C43-7E98-4981-82F6-9AE96E7C17F7}"/>
    <dgm:cxn modelId="{3424CAB5-EE22-458C-BA6B-04E842467991}" type="presOf" srcId="{5F45C631-3DE6-4CA7-94BC-EC8285CBD91C}" destId="{CD2438E8-1ABB-4EFC-8C3D-1FF4B82B3F31}" srcOrd="0" destOrd="0" presId="urn:microsoft.com/office/officeart/2005/8/layout/vList5"/>
    <dgm:cxn modelId="{2BDC4CC6-AA5C-4FBC-B626-06B95420CFDD}" srcId="{B9CF46D2-3E4E-4164-A8D8-4451AFB6D99C}" destId="{5E11983C-7E4E-43AC-96BC-BEEF9F32FACA}" srcOrd="1" destOrd="0" parTransId="{C61EDBEF-6A9C-44D8-9887-34887D264273}" sibTransId="{00D995D4-4E83-4987-908C-C2F2CB9306F9}"/>
    <dgm:cxn modelId="{7ACDA3D2-4602-444D-83A4-980FB2D1CFF4}" type="presOf" srcId="{4BF5D6DA-A2AC-403F-9B85-EF40D8DBE338}" destId="{15496800-C720-41E1-A4C1-0B9B124A604D}" srcOrd="0" destOrd="2" presId="urn:microsoft.com/office/officeart/2005/8/layout/vList5"/>
    <dgm:cxn modelId="{D151DEE5-8504-401D-9FB1-A8403CF4B1E5}" srcId="{5F45C631-3DE6-4CA7-94BC-EC8285CBD91C}" destId="{1E502407-0829-4BFB-9184-5384B2AFD188}" srcOrd="0" destOrd="0" parTransId="{8DBE6624-A93A-4615-9840-FB01845BC864}" sibTransId="{6908C8B7-1732-4B9E-A72F-B39538DFADD6}"/>
    <dgm:cxn modelId="{FFB621F2-2D48-4F79-A4A7-AC16FD6BCB11}" type="presOf" srcId="{1E502407-0829-4BFB-9184-5384B2AFD188}" destId="{15496800-C720-41E1-A4C1-0B9B124A604D}" srcOrd="0" destOrd="0" presId="urn:microsoft.com/office/officeart/2005/8/layout/vList5"/>
    <dgm:cxn modelId="{A4D63FF2-EE41-44C8-9AFE-FE4EB275EC3A}" srcId="{5F45C631-3DE6-4CA7-94BC-EC8285CBD91C}" destId="{4BF5D6DA-A2AC-403F-9B85-EF40D8DBE338}" srcOrd="2" destOrd="0" parTransId="{1C98C7F0-4AF5-45D8-82D3-F23EA6D7BDC1}" sibTransId="{649D2366-3445-4742-869A-4FB8B9CBAB36}"/>
    <dgm:cxn modelId="{675937F4-EE0F-46C6-9D1A-0E13F30304F6}" type="presOf" srcId="{B9CF46D2-3E4E-4164-A8D8-4451AFB6D99C}" destId="{D86C54A4-2BC5-4FCA-A2A3-5B2D5BCE1161}" srcOrd="0" destOrd="0" presId="urn:microsoft.com/office/officeart/2005/8/layout/vList5"/>
    <dgm:cxn modelId="{39F4CB0D-E19B-47D1-BE94-CB35791A84D2}" type="presParOf" srcId="{D86C54A4-2BC5-4FCA-A2A3-5B2D5BCE1161}" destId="{6A14677F-4241-4F52-95BD-086BBEC9F584}" srcOrd="0" destOrd="0" presId="urn:microsoft.com/office/officeart/2005/8/layout/vList5"/>
    <dgm:cxn modelId="{CAB2DC77-806A-41BA-BE16-208B5B9EBC0E}" type="presParOf" srcId="{6A14677F-4241-4F52-95BD-086BBEC9F584}" destId="{CD2438E8-1ABB-4EFC-8C3D-1FF4B82B3F31}" srcOrd="0" destOrd="0" presId="urn:microsoft.com/office/officeart/2005/8/layout/vList5"/>
    <dgm:cxn modelId="{E8DF57D0-E19A-42B8-841C-2B73FE416D33}" type="presParOf" srcId="{6A14677F-4241-4F52-95BD-086BBEC9F584}" destId="{15496800-C720-41E1-A4C1-0B9B124A604D}" srcOrd="1" destOrd="0" presId="urn:microsoft.com/office/officeart/2005/8/layout/vList5"/>
    <dgm:cxn modelId="{1E44E79C-EBD9-4FCF-80BF-43733B04BC83}" type="presParOf" srcId="{D86C54A4-2BC5-4FCA-A2A3-5B2D5BCE1161}" destId="{A7EE5151-33E6-4A9C-A670-8667B95F85F3}" srcOrd="1" destOrd="0" presId="urn:microsoft.com/office/officeart/2005/8/layout/vList5"/>
    <dgm:cxn modelId="{2BF0A245-3E58-498A-A629-B8E7E5A6358D}" type="presParOf" srcId="{D86C54A4-2BC5-4FCA-A2A3-5B2D5BCE1161}" destId="{99087696-1135-4201-B364-8DB0CD483C17}" srcOrd="2" destOrd="0" presId="urn:microsoft.com/office/officeart/2005/8/layout/vList5"/>
    <dgm:cxn modelId="{73E809C7-C7FF-408F-B16E-4F5F982D205E}" type="presParOf" srcId="{99087696-1135-4201-B364-8DB0CD483C17}" destId="{D2643810-453D-4BDA-9FBC-824044F38272}" srcOrd="0" destOrd="0" presId="urn:microsoft.com/office/officeart/2005/8/layout/vList5"/>
    <dgm:cxn modelId="{1370BC29-58F6-496E-8A87-7A9C968E2FD3}" type="presParOf" srcId="{99087696-1135-4201-B364-8DB0CD483C17}" destId="{00896EEE-9ADA-4F5A-8198-9DB806AB85A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F660C4A-536A-494B-B7A8-549270E40AF8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BF031DF-3819-4BC7-B1AB-9AE81C6066D2}">
      <dgm:prSet/>
      <dgm:spPr/>
      <dgm:t>
        <a:bodyPr/>
        <a:lstStyle/>
        <a:p>
          <a:r>
            <a:rPr lang="uk-UA" dirty="0"/>
            <a:t>Створення консультативних рад для налагодження структурованого діалогу</a:t>
          </a:r>
          <a:r>
            <a:rPr lang="en-US" dirty="0"/>
            <a:t>.</a:t>
          </a:r>
        </a:p>
      </dgm:t>
    </dgm:pt>
    <dgm:pt modelId="{4E43D203-D748-4643-8C35-ADC9EC34826C}" type="parTrans" cxnId="{6EAEB993-8705-4EB7-9936-796B5B888D25}">
      <dgm:prSet/>
      <dgm:spPr/>
      <dgm:t>
        <a:bodyPr/>
        <a:lstStyle/>
        <a:p>
          <a:endParaRPr lang="en-US"/>
        </a:p>
      </dgm:t>
    </dgm:pt>
    <dgm:pt modelId="{34B4D3BC-AF0F-4EEA-AECE-304B6DC6E8F1}" type="sibTrans" cxnId="{6EAEB993-8705-4EB7-9936-796B5B888D25}">
      <dgm:prSet/>
      <dgm:spPr/>
      <dgm:t>
        <a:bodyPr/>
        <a:lstStyle/>
        <a:p>
          <a:endParaRPr lang="en-US"/>
        </a:p>
      </dgm:t>
    </dgm:pt>
    <dgm:pt modelId="{DF7C2D6C-1FC4-4695-A27F-622CE5E9825C}">
      <dgm:prSet/>
      <dgm:spPr/>
      <dgm:t>
        <a:bodyPr/>
        <a:lstStyle/>
        <a:p>
          <a:r>
            <a:rPr lang="uk-UA" dirty="0"/>
            <a:t>Проведення регулярних сесій для отримання зворотного зв</a:t>
          </a:r>
          <a:r>
            <a:rPr lang="en-US" dirty="0"/>
            <a:t>’</a:t>
          </a:r>
          <a:r>
            <a:rPr lang="uk-UA" dirty="0" err="1"/>
            <a:t>язку</a:t>
          </a:r>
          <a:r>
            <a:rPr lang="en-US" dirty="0"/>
            <a:t>.</a:t>
          </a:r>
        </a:p>
      </dgm:t>
    </dgm:pt>
    <dgm:pt modelId="{01B33999-3E11-4D17-AE4B-350B36EED6A4}" type="parTrans" cxnId="{73D071F4-444C-4971-AED3-843DFA041AF1}">
      <dgm:prSet/>
      <dgm:spPr/>
      <dgm:t>
        <a:bodyPr/>
        <a:lstStyle/>
        <a:p>
          <a:endParaRPr lang="en-US"/>
        </a:p>
      </dgm:t>
    </dgm:pt>
    <dgm:pt modelId="{F2AF80D2-9E41-4357-9FB9-886ABEED129D}" type="sibTrans" cxnId="{73D071F4-444C-4971-AED3-843DFA041AF1}">
      <dgm:prSet/>
      <dgm:spPr/>
      <dgm:t>
        <a:bodyPr/>
        <a:lstStyle/>
        <a:p>
          <a:endParaRPr lang="en-US"/>
        </a:p>
      </dgm:t>
    </dgm:pt>
    <dgm:pt modelId="{FE5CBA25-4FF7-4F49-9EC4-93651CAC0691}">
      <dgm:prSet/>
      <dgm:spPr/>
      <dgm:t>
        <a:bodyPr/>
        <a:lstStyle/>
        <a:p>
          <a:r>
            <a:rPr lang="uk-UA" dirty="0"/>
            <a:t>Використання цифрових інструментів співпраці для обміну актуальною інформацією в режимі реального часу</a:t>
          </a:r>
          <a:r>
            <a:rPr lang="en-US" dirty="0"/>
            <a:t>.</a:t>
          </a:r>
        </a:p>
      </dgm:t>
    </dgm:pt>
    <dgm:pt modelId="{15459677-CB41-43F4-A0F8-32B10EEBE5AE}" type="parTrans" cxnId="{E53E68A7-95EF-4E70-960D-412526B8AF9F}">
      <dgm:prSet/>
      <dgm:spPr/>
      <dgm:t>
        <a:bodyPr/>
        <a:lstStyle/>
        <a:p>
          <a:endParaRPr lang="en-US"/>
        </a:p>
      </dgm:t>
    </dgm:pt>
    <dgm:pt modelId="{D64BC0C6-E0BA-4347-93D1-DDB13B240097}" type="sibTrans" cxnId="{E53E68A7-95EF-4E70-960D-412526B8AF9F}">
      <dgm:prSet/>
      <dgm:spPr/>
      <dgm:t>
        <a:bodyPr/>
        <a:lstStyle/>
        <a:p>
          <a:endParaRPr lang="en-US"/>
        </a:p>
      </dgm:t>
    </dgm:pt>
    <dgm:pt modelId="{8BDD539F-4848-4527-A7DF-E16D98A6D852}">
      <dgm:prSet/>
      <dgm:spPr/>
      <dgm:t>
        <a:bodyPr/>
        <a:lstStyle/>
        <a:p>
          <a:r>
            <a:rPr lang="uk-UA" dirty="0"/>
            <a:t>Приклад</a:t>
          </a:r>
          <a:r>
            <a:rPr lang="en-US" dirty="0"/>
            <a:t>: </a:t>
          </a:r>
          <a:r>
            <a:rPr lang="uk-UA" dirty="0"/>
            <a:t>щомісячні зустрічі за участю представників закладів П(ПТ)О та підприємств для забезпечення узгодженості</a:t>
          </a:r>
          <a:r>
            <a:rPr lang="en-US" dirty="0"/>
            <a:t>.</a:t>
          </a:r>
        </a:p>
      </dgm:t>
    </dgm:pt>
    <dgm:pt modelId="{BCFEA1EB-2F82-4549-A739-6945F5A06A51}" type="parTrans" cxnId="{2FABDCF2-1571-4119-8135-1289BABAC4F3}">
      <dgm:prSet/>
      <dgm:spPr/>
      <dgm:t>
        <a:bodyPr/>
        <a:lstStyle/>
        <a:p>
          <a:endParaRPr lang="en-US"/>
        </a:p>
      </dgm:t>
    </dgm:pt>
    <dgm:pt modelId="{29A1F0D8-67D8-4193-901F-75FD637D11B7}" type="sibTrans" cxnId="{2FABDCF2-1571-4119-8135-1289BABAC4F3}">
      <dgm:prSet/>
      <dgm:spPr/>
      <dgm:t>
        <a:bodyPr/>
        <a:lstStyle/>
        <a:p>
          <a:endParaRPr lang="en-US"/>
        </a:p>
      </dgm:t>
    </dgm:pt>
    <dgm:pt modelId="{F31E935B-5981-4BBB-B4D3-4759BC348B21}" type="pres">
      <dgm:prSet presAssocID="{EF660C4A-536A-494B-B7A8-549270E40AF8}" presName="diagram" presStyleCnt="0">
        <dgm:presLayoutVars>
          <dgm:dir/>
          <dgm:resizeHandles val="exact"/>
        </dgm:presLayoutVars>
      </dgm:prSet>
      <dgm:spPr/>
    </dgm:pt>
    <dgm:pt modelId="{43313141-CEAD-4DA6-84AB-9341A7DE20F4}" type="pres">
      <dgm:prSet presAssocID="{4BF031DF-3819-4BC7-B1AB-9AE81C6066D2}" presName="node" presStyleLbl="node1" presStyleIdx="0" presStyleCnt="4">
        <dgm:presLayoutVars>
          <dgm:bulletEnabled val="1"/>
        </dgm:presLayoutVars>
      </dgm:prSet>
      <dgm:spPr/>
    </dgm:pt>
    <dgm:pt modelId="{BAFB29AF-C537-4F98-B52F-E8F1763B1C1B}" type="pres">
      <dgm:prSet presAssocID="{34B4D3BC-AF0F-4EEA-AECE-304B6DC6E8F1}" presName="sibTrans" presStyleCnt="0"/>
      <dgm:spPr/>
    </dgm:pt>
    <dgm:pt modelId="{F3BAC46C-2CAE-4C4E-B6F4-A2C3CB3DA088}" type="pres">
      <dgm:prSet presAssocID="{DF7C2D6C-1FC4-4695-A27F-622CE5E9825C}" presName="node" presStyleLbl="node1" presStyleIdx="1" presStyleCnt="4">
        <dgm:presLayoutVars>
          <dgm:bulletEnabled val="1"/>
        </dgm:presLayoutVars>
      </dgm:prSet>
      <dgm:spPr/>
    </dgm:pt>
    <dgm:pt modelId="{2507E475-3ED8-4AD0-8481-C75FF6008FC3}" type="pres">
      <dgm:prSet presAssocID="{F2AF80D2-9E41-4357-9FB9-886ABEED129D}" presName="sibTrans" presStyleCnt="0"/>
      <dgm:spPr/>
    </dgm:pt>
    <dgm:pt modelId="{C91B0BA3-344B-4CE3-A410-FBAD4AC6F0C6}" type="pres">
      <dgm:prSet presAssocID="{FE5CBA25-4FF7-4F49-9EC4-93651CAC0691}" presName="node" presStyleLbl="node1" presStyleIdx="2" presStyleCnt="4">
        <dgm:presLayoutVars>
          <dgm:bulletEnabled val="1"/>
        </dgm:presLayoutVars>
      </dgm:prSet>
      <dgm:spPr/>
    </dgm:pt>
    <dgm:pt modelId="{8AF20C7C-1357-4D79-B00D-E218B50E3166}" type="pres">
      <dgm:prSet presAssocID="{D64BC0C6-E0BA-4347-93D1-DDB13B240097}" presName="sibTrans" presStyleCnt="0"/>
      <dgm:spPr/>
    </dgm:pt>
    <dgm:pt modelId="{941B76B7-643D-4B09-8315-48932C6A847B}" type="pres">
      <dgm:prSet presAssocID="{8BDD539F-4848-4527-A7DF-E16D98A6D852}" presName="node" presStyleLbl="node1" presStyleIdx="3" presStyleCnt="4">
        <dgm:presLayoutVars>
          <dgm:bulletEnabled val="1"/>
        </dgm:presLayoutVars>
      </dgm:prSet>
      <dgm:spPr/>
    </dgm:pt>
  </dgm:ptLst>
  <dgm:cxnLst>
    <dgm:cxn modelId="{6C6ABB13-6F92-47D0-9B85-3E603212D9E1}" type="presOf" srcId="{EF660C4A-536A-494B-B7A8-549270E40AF8}" destId="{F31E935B-5981-4BBB-B4D3-4759BC348B21}" srcOrd="0" destOrd="0" presId="urn:microsoft.com/office/officeart/2005/8/layout/default"/>
    <dgm:cxn modelId="{D732665D-2E06-4CC3-A190-C549C06236D8}" type="presOf" srcId="{FE5CBA25-4FF7-4F49-9EC4-93651CAC0691}" destId="{C91B0BA3-344B-4CE3-A410-FBAD4AC6F0C6}" srcOrd="0" destOrd="0" presId="urn:microsoft.com/office/officeart/2005/8/layout/default"/>
    <dgm:cxn modelId="{6EAEB993-8705-4EB7-9936-796B5B888D25}" srcId="{EF660C4A-536A-494B-B7A8-549270E40AF8}" destId="{4BF031DF-3819-4BC7-B1AB-9AE81C6066D2}" srcOrd="0" destOrd="0" parTransId="{4E43D203-D748-4643-8C35-ADC9EC34826C}" sibTransId="{34B4D3BC-AF0F-4EEA-AECE-304B6DC6E8F1}"/>
    <dgm:cxn modelId="{C06151A6-91C9-41F6-9B09-3D1F23E85BA2}" type="presOf" srcId="{DF7C2D6C-1FC4-4695-A27F-622CE5E9825C}" destId="{F3BAC46C-2CAE-4C4E-B6F4-A2C3CB3DA088}" srcOrd="0" destOrd="0" presId="urn:microsoft.com/office/officeart/2005/8/layout/default"/>
    <dgm:cxn modelId="{E53E68A7-95EF-4E70-960D-412526B8AF9F}" srcId="{EF660C4A-536A-494B-B7A8-549270E40AF8}" destId="{FE5CBA25-4FF7-4F49-9EC4-93651CAC0691}" srcOrd="2" destOrd="0" parTransId="{15459677-CB41-43F4-A0F8-32B10EEBE5AE}" sibTransId="{D64BC0C6-E0BA-4347-93D1-DDB13B240097}"/>
    <dgm:cxn modelId="{97174AE5-12F0-46EC-A2A1-98D3D5B97019}" type="presOf" srcId="{4BF031DF-3819-4BC7-B1AB-9AE81C6066D2}" destId="{43313141-CEAD-4DA6-84AB-9341A7DE20F4}" srcOrd="0" destOrd="0" presId="urn:microsoft.com/office/officeart/2005/8/layout/default"/>
    <dgm:cxn modelId="{45B862E9-D817-4BCC-8FEC-1DE4DA9D4387}" type="presOf" srcId="{8BDD539F-4848-4527-A7DF-E16D98A6D852}" destId="{941B76B7-643D-4B09-8315-48932C6A847B}" srcOrd="0" destOrd="0" presId="urn:microsoft.com/office/officeart/2005/8/layout/default"/>
    <dgm:cxn modelId="{2FABDCF2-1571-4119-8135-1289BABAC4F3}" srcId="{EF660C4A-536A-494B-B7A8-549270E40AF8}" destId="{8BDD539F-4848-4527-A7DF-E16D98A6D852}" srcOrd="3" destOrd="0" parTransId="{BCFEA1EB-2F82-4549-A739-6945F5A06A51}" sibTransId="{29A1F0D8-67D8-4193-901F-75FD637D11B7}"/>
    <dgm:cxn modelId="{73D071F4-444C-4971-AED3-843DFA041AF1}" srcId="{EF660C4A-536A-494B-B7A8-549270E40AF8}" destId="{DF7C2D6C-1FC4-4695-A27F-622CE5E9825C}" srcOrd="1" destOrd="0" parTransId="{01B33999-3E11-4D17-AE4B-350B36EED6A4}" sibTransId="{F2AF80D2-9E41-4357-9FB9-886ABEED129D}"/>
    <dgm:cxn modelId="{3DAF10C5-6F84-4600-AEBD-1CC92B75C93F}" type="presParOf" srcId="{F31E935B-5981-4BBB-B4D3-4759BC348B21}" destId="{43313141-CEAD-4DA6-84AB-9341A7DE20F4}" srcOrd="0" destOrd="0" presId="urn:microsoft.com/office/officeart/2005/8/layout/default"/>
    <dgm:cxn modelId="{3BA95218-8EB1-41E5-B5BE-2AFC75C811C3}" type="presParOf" srcId="{F31E935B-5981-4BBB-B4D3-4759BC348B21}" destId="{BAFB29AF-C537-4F98-B52F-E8F1763B1C1B}" srcOrd="1" destOrd="0" presId="urn:microsoft.com/office/officeart/2005/8/layout/default"/>
    <dgm:cxn modelId="{58986966-D6A5-4D88-9EE9-F402ABF127BF}" type="presParOf" srcId="{F31E935B-5981-4BBB-B4D3-4759BC348B21}" destId="{F3BAC46C-2CAE-4C4E-B6F4-A2C3CB3DA088}" srcOrd="2" destOrd="0" presId="urn:microsoft.com/office/officeart/2005/8/layout/default"/>
    <dgm:cxn modelId="{4DCAF5DB-8D81-442E-93EE-EF582234C55F}" type="presParOf" srcId="{F31E935B-5981-4BBB-B4D3-4759BC348B21}" destId="{2507E475-3ED8-4AD0-8481-C75FF6008FC3}" srcOrd="3" destOrd="0" presId="urn:microsoft.com/office/officeart/2005/8/layout/default"/>
    <dgm:cxn modelId="{2E168807-A9CB-4E31-BCF2-BD8D122328A6}" type="presParOf" srcId="{F31E935B-5981-4BBB-B4D3-4759BC348B21}" destId="{C91B0BA3-344B-4CE3-A410-FBAD4AC6F0C6}" srcOrd="4" destOrd="0" presId="urn:microsoft.com/office/officeart/2005/8/layout/default"/>
    <dgm:cxn modelId="{C6413104-45A9-4471-A19C-C3E5BD3B8510}" type="presParOf" srcId="{F31E935B-5981-4BBB-B4D3-4759BC348B21}" destId="{8AF20C7C-1357-4D79-B00D-E218B50E3166}" srcOrd="5" destOrd="0" presId="urn:microsoft.com/office/officeart/2005/8/layout/default"/>
    <dgm:cxn modelId="{1D51FBE0-FEA8-496C-8CE7-B28B028DA230}" type="presParOf" srcId="{F31E935B-5981-4BBB-B4D3-4759BC348B21}" destId="{941B76B7-643D-4B09-8315-48932C6A847B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263A9F4-7730-48B4-8254-D89CC9754F99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DB9F3FE-9A5C-40EC-AD56-94AA3ABCFBD4}">
      <dgm:prSet/>
      <dgm:spPr/>
      <dgm:t>
        <a:bodyPr/>
        <a:lstStyle/>
        <a:p>
          <a:r>
            <a:rPr lang="uk-UA" dirty="0"/>
            <a:t>Узгодження цілей за допомогою спільних семінарів та сесій планування</a:t>
          </a:r>
          <a:endParaRPr lang="en-US" dirty="0"/>
        </a:p>
      </dgm:t>
    </dgm:pt>
    <dgm:pt modelId="{2CDA3DBF-7BEF-4565-93BC-1348444B3CF1}" type="parTrans" cxnId="{605E5BFB-0A0F-45FA-A2E3-B1F69BE67960}">
      <dgm:prSet/>
      <dgm:spPr/>
      <dgm:t>
        <a:bodyPr/>
        <a:lstStyle/>
        <a:p>
          <a:endParaRPr lang="en-US"/>
        </a:p>
      </dgm:t>
    </dgm:pt>
    <dgm:pt modelId="{471ED74B-6988-444E-B2DE-CFB5D52C1381}" type="sibTrans" cxnId="{605E5BFB-0A0F-45FA-A2E3-B1F69BE67960}">
      <dgm:prSet/>
      <dgm:spPr/>
      <dgm:t>
        <a:bodyPr/>
        <a:lstStyle/>
        <a:p>
          <a:endParaRPr lang="en-US"/>
        </a:p>
      </dgm:t>
    </dgm:pt>
    <dgm:pt modelId="{A81ACADF-555C-4F89-8314-8A3ABEB28136}">
      <dgm:prSet/>
      <dgm:spPr/>
      <dgm:t>
        <a:bodyPr/>
        <a:lstStyle/>
        <a:p>
          <a:r>
            <a:rPr lang="uk-UA" dirty="0"/>
            <a:t>Визначення вимірюваних результатів, які будуть вигідні обом сторонам</a:t>
          </a:r>
          <a:r>
            <a:rPr lang="en-US" dirty="0"/>
            <a:t>.</a:t>
          </a:r>
        </a:p>
      </dgm:t>
    </dgm:pt>
    <dgm:pt modelId="{43E9FD30-C936-4BEE-BFC3-62827A6EDEBB}" type="parTrans" cxnId="{D5D3D6E9-F0E9-4337-9EBD-C7EAAEAC36E1}">
      <dgm:prSet/>
      <dgm:spPr/>
      <dgm:t>
        <a:bodyPr/>
        <a:lstStyle/>
        <a:p>
          <a:endParaRPr lang="en-US"/>
        </a:p>
      </dgm:t>
    </dgm:pt>
    <dgm:pt modelId="{D321EA27-E09E-486B-865F-A20095A34E7C}" type="sibTrans" cxnId="{D5D3D6E9-F0E9-4337-9EBD-C7EAAEAC36E1}">
      <dgm:prSet/>
      <dgm:spPr/>
      <dgm:t>
        <a:bodyPr/>
        <a:lstStyle/>
        <a:p>
          <a:endParaRPr lang="en-US"/>
        </a:p>
      </dgm:t>
    </dgm:pt>
    <dgm:pt modelId="{46AF479A-5F15-4221-B9DB-F7EC5A42CA2A}">
      <dgm:prSet/>
      <dgm:spPr/>
      <dgm:t>
        <a:bodyPr/>
        <a:lstStyle/>
        <a:p>
          <a:r>
            <a:rPr lang="uk-UA" dirty="0"/>
            <a:t>Приклад</a:t>
          </a:r>
          <a:r>
            <a:rPr lang="en-US" dirty="0"/>
            <a:t>: </a:t>
          </a:r>
          <a:r>
            <a:rPr lang="uk-UA" dirty="0"/>
            <a:t>технологічна компанія розробляє навчальну програму «Інженерія програмного забезпечення» спільно із закладом П(ПТ)О</a:t>
          </a:r>
          <a:endParaRPr lang="en-US" dirty="0"/>
        </a:p>
      </dgm:t>
    </dgm:pt>
    <dgm:pt modelId="{743E6F72-205E-47A7-980F-7A88099BED69}" type="parTrans" cxnId="{133C8B38-4A3C-4412-A6A9-CF263FA3266A}">
      <dgm:prSet/>
      <dgm:spPr/>
      <dgm:t>
        <a:bodyPr/>
        <a:lstStyle/>
        <a:p>
          <a:endParaRPr lang="en-US"/>
        </a:p>
      </dgm:t>
    </dgm:pt>
    <dgm:pt modelId="{20218AFC-BE89-43F7-8FD3-60335635FC83}" type="sibTrans" cxnId="{133C8B38-4A3C-4412-A6A9-CF263FA3266A}">
      <dgm:prSet/>
      <dgm:spPr/>
      <dgm:t>
        <a:bodyPr/>
        <a:lstStyle/>
        <a:p>
          <a:endParaRPr lang="en-US"/>
        </a:p>
      </dgm:t>
    </dgm:pt>
    <dgm:pt modelId="{AFA1B76B-6D52-4991-950F-FB85CA263027}" type="pres">
      <dgm:prSet presAssocID="{2263A9F4-7730-48B4-8254-D89CC9754F99}" presName="diagram" presStyleCnt="0">
        <dgm:presLayoutVars>
          <dgm:dir/>
          <dgm:resizeHandles val="exact"/>
        </dgm:presLayoutVars>
      </dgm:prSet>
      <dgm:spPr/>
    </dgm:pt>
    <dgm:pt modelId="{FEB1D390-2993-4D19-981E-9A6011C4E795}" type="pres">
      <dgm:prSet presAssocID="{ADB9F3FE-9A5C-40EC-AD56-94AA3ABCFBD4}" presName="node" presStyleLbl="node1" presStyleIdx="0" presStyleCnt="3">
        <dgm:presLayoutVars>
          <dgm:bulletEnabled val="1"/>
        </dgm:presLayoutVars>
      </dgm:prSet>
      <dgm:spPr/>
    </dgm:pt>
    <dgm:pt modelId="{7B772D97-6B4A-496E-B1CD-E37812FF7257}" type="pres">
      <dgm:prSet presAssocID="{471ED74B-6988-444E-B2DE-CFB5D52C1381}" presName="sibTrans" presStyleCnt="0"/>
      <dgm:spPr/>
    </dgm:pt>
    <dgm:pt modelId="{68406EC4-034C-4876-8FC5-DEC2D5F56800}" type="pres">
      <dgm:prSet presAssocID="{A81ACADF-555C-4F89-8314-8A3ABEB28136}" presName="node" presStyleLbl="node1" presStyleIdx="1" presStyleCnt="3">
        <dgm:presLayoutVars>
          <dgm:bulletEnabled val="1"/>
        </dgm:presLayoutVars>
      </dgm:prSet>
      <dgm:spPr/>
    </dgm:pt>
    <dgm:pt modelId="{8CA1D3B1-136F-4911-8D90-D6785DFE62F4}" type="pres">
      <dgm:prSet presAssocID="{D321EA27-E09E-486B-865F-A20095A34E7C}" presName="sibTrans" presStyleCnt="0"/>
      <dgm:spPr/>
    </dgm:pt>
    <dgm:pt modelId="{3A16F3E4-0ED8-4DA3-9245-A3CC6B1CCB3F}" type="pres">
      <dgm:prSet presAssocID="{46AF479A-5F15-4221-B9DB-F7EC5A42CA2A}" presName="node" presStyleLbl="node1" presStyleIdx="2" presStyleCnt="3">
        <dgm:presLayoutVars>
          <dgm:bulletEnabled val="1"/>
        </dgm:presLayoutVars>
      </dgm:prSet>
      <dgm:spPr/>
    </dgm:pt>
  </dgm:ptLst>
  <dgm:cxnLst>
    <dgm:cxn modelId="{133C8B38-4A3C-4412-A6A9-CF263FA3266A}" srcId="{2263A9F4-7730-48B4-8254-D89CC9754F99}" destId="{46AF479A-5F15-4221-B9DB-F7EC5A42CA2A}" srcOrd="2" destOrd="0" parTransId="{743E6F72-205E-47A7-980F-7A88099BED69}" sibTransId="{20218AFC-BE89-43F7-8FD3-60335635FC83}"/>
    <dgm:cxn modelId="{1BAB6C83-B1E1-41AF-92BA-84419ACE31A4}" type="presOf" srcId="{46AF479A-5F15-4221-B9DB-F7EC5A42CA2A}" destId="{3A16F3E4-0ED8-4DA3-9245-A3CC6B1CCB3F}" srcOrd="0" destOrd="0" presId="urn:microsoft.com/office/officeart/2005/8/layout/default"/>
    <dgm:cxn modelId="{ACF5FB8A-22A3-42E1-9DEF-DD24D7D632AA}" type="presOf" srcId="{ADB9F3FE-9A5C-40EC-AD56-94AA3ABCFBD4}" destId="{FEB1D390-2993-4D19-981E-9A6011C4E795}" srcOrd="0" destOrd="0" presId="urn:microsoft.com/office/officeart/2005/8/layout/default"/>
    <dgm:cxn modelId="{ADC744B1-FA5D-4677-A7B9-33FE7FF5F9CE}" type="presOf" srcId="{A81ACADF-555C-4F89-8314-8A3ABEB28136}" destId="{68406EC4-034C-4876-8FC5-DEC2D5F56800}" srcOrd="0" destOrd="0" presId="urn:microsoft.com/office/officeart/2005/8/layout/default"/>
    <dgm:cxn modelId="{3D1AE3D7-8B77-4B88-AEA0-7045402F7570}" type="presOf" srcId="{2263A9F4-7730-48B4-8254-D89CC9754F99}" destId="{AFA1B76B-6D52-4991-950F-FB85CA263027}" srcOrd="0" destOrd="0" presId="urn:microsoft.com/office/officeart/2005/8/layout/default"/>
    <dgm:cxn modelId="{D5D3D6E9-F0E9-4337-9EBD-C7EAAEAC36E1}" srcId="{2263A9F4-7730-48B4-8254-D89CC9754F99}" destId="{A81ACADF-555C-4F89-8314-8A3ABEB28136}" srcOrd="1" destOrd="0" parTransId="{43E9FD30-C936-4BEE-BFC3-62827A6EDEBB}" sibTransId="{D321EA27-E09E-486B-865F-A20095A34E7C}"/>
    <dgm:cxn modelId="{605E5BFB-0A0F-45FA-A2E3-B1F69BE67960}" srcId="{2263A9F4-7730-48B4-8254-D89CC9754F99}" destId="{ADB9F3FE-9A5C-40EC-AD56-94AA3ABCFBD4}" srcOrd="0" destOrd="0" parTransId="{2CDA3DBF-7BEF-4565-93BC-1348444B3CF1}" sibTransId="{471ED74B-6988-444E-B2DE-CFB5D52C1381}"/>
    <dgm:cxn modelId="{2E0A7919-09D7-4543-913D-A31415CD4761}" type="presParOf" srcId="{AFA1B76B-6D52-4991-950F-FB85CA263027}" destId="{FEB1D390-2993-4D19-981E-9A6011C4E795}" srcOrd="0" destOrd="0" presId="urn:microsoft.com/office/officeart/2005/8/layout/default"/>
    <dgm:cxn modelId="{D6EDFB2C-6412-490B-8760-5BFF1424D453}" type="presParOf" srcId="{AFA1B76B-6D52-4991-950F-FB85CA263027}" destId="{7B772D97-6B4A-496E-B1CD-E37812FF7257}" srcOrd="1" destOrd="0" presId="urn:microsoft.com/office/officeart/2005/8/layout/default"/>
    <dgm:cxn modelId="{E694CD48-B075-4D68-97EE-17A9C90599C0}" type="presParOf" srcId="{AFA1B76B-6D52-4991-950F-FB85CA263027}" destId="{68406EC4-034C-4876-8FC5-DEC2D5F56800}" srcOrd="2" destOrd="0" presId="urn:microsoft.com/office/officeart/2005/8/layout/default"/>
    <dgm:cxn modelId="{B205DA3B-EB07-45F3-A90C-1737A9E7467E}" type="presParOf" srcId="{AFA1B76B-6D52-4991-950F-FB85CA263027}" destId="{8CA1D3B1-136F-4911-8D90-D6785DFE62F4}" srcOrd="3" destOrd="0" presId="urn:microsoft.com/office/officeart/2005/8/layout/default"/>
    <dgm:cxn modelId="{073874B5-5136-466A-9B7A-476DD7E6790C}" type="presParOf" srcId="{AFA1B76B-6D52-4991-950F-FB85CA263027}" destId="{3A16F3E4-0ED8-4DA3-9245-A3CC6B1CCB3F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FF0A4FB-4268-4321-A75C-FB4BA2C6E5C3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8F0F367-EAA2-46D9-B445-75D132963B5E}">
      <dgm:prSet/>
      <dgm:spPr/>
      <dgm:t>
        <a:bodyPr/>
        <a:lstStyle/>
        <a:p>
          <a:pPr>
            <a:lnSpc>
              <a:spcPct val="100000"/>
            </a:lnSpc>
          </a:pPr>
          <a:r>
            <a:rPr lang="uk-UA" dirty="0"/>
            <a:t>Чітке визначення ролей у Меморандумах про взаєморозуміння </a:t>
          </a:r>
          <a:r>
            <a:rPr lang="en-US" dirty="0"/>
            <a:t>(</a:t>
          </a:r>
          <a:r>
            <a:rPr lang="uk-UA" dirty="0" err="1"/>
            <a:t>МпВ</a:t>
          </a:r>
          <a:r>
            <a:rPr lang="en-US" dirty="0"/>
            <a:t>).</a:t>
          </a:r>
        </a:p>
      </dgm:t>
    </dgm:pt>
    <dgm:pt modelId="{A727DF6B-EDD2-41A9-85DB-7BB1AE4D9482}" type="parTrans" cxnId="{84A73B69-2655-48E8-98F6-6FAE20A323EB}">
      <dgm:prSet/>
      <dgm:spPr/>
      <dgm:t>
        <a:bodyPr/>
        <a:lstStyle/>
        <a:p>
          <a:endParaRPr lang="en-US"/>
        </a:p>
      </dgm:t>
    </dgm:pt>
    <dgm:pt modelId="{6594A49B-21D5-43D7-A573-6E551D9718BC}" type="sibTrans" cxnId="{84A73B69-2655-48E8-98F6-6FAE20A323EB}">
      <dgm:prSet/>
      <dgm:spPr/>
      <dgm:t>
        <a:bodyPr/>
        <a:lstStyle/>
        <a:p>
          <a:endParaRPr lang="en-US"/>
        </a:p>
      </dgm:t>
    </dgm:pt>
    <dgm:pt modelId="{14C670F3-8F65-4126-99F6-2BEDA91F18FF}">
      <dgm:prSet/>
      <dgm:spPr/>
      <dgm:t>
        <a:bodyPr/>
        <a:lstStyle/>
        <a:p>
          <a:pPr>
            <a:lnSpc>
              <a:spcPct val="100000"/>
            </a:lnSpc>
          </a:pPr>
          <a:r>
            <a:rPr lang="uk-UA" dirty="0"/>
            <a:t>Періодичні перевірки для забезпечення ясності та узгодженості</a:t>
          </a:r>
          <a:r>
            <a:rPr lang="en-US" dirty="0"/>
            <a:t>.</a:t>
          </a:r>
        </a:p>
      </dgm:t>
    </dgm:pt>
    <dgm:pt modelId="{164F8E56-7C53-490A-B2D5-87F55D2DD871}" type="parTrans" cxnId="{59E78CFF-52CB-49D3-A08C-AEA0EDDCBA80}">
      <dgm:prSet/>
      <dgm:spPr/>
      <dgm:t>
        <a:bodyPr/>
        <a:lstStyle/>
        <a:p>
          <a:endParaRPr lang="en-US"/>
        </a:p>
      </dgm:t>
    </dgm:pt>
    <dgm:pt modelId="{39F392C2-93F4-425E-8A00-E26F63D8F600}" type="sibTrans" cxnId="{59E78CFF-52CB-49D3-A08C-AEA0EDDCBA80}">
      <dgm:prSet/>
      <dgm:spPr/>
      <dgm:t>
        <a:bodyPr/>
        <a:lstStyle/>
        <a:p>
          <a:endParaRPr lang="en-US"/>
        </a:p>
      </dgm:t>
    </dgm:pt>
    <dgm:pt modelId="{A56C7929-C1DC-4AE3-BEC5-FF5EE5DB444E}">
      <dgm:prSet/>
      <dgm:spPr/>
      <dgm:t>
        <a:bodyPr/>
        <a:lstStyle/>
        <a:p>
          <a:pPr>
            <a:lnSpc>
              <a:spcPct val="100000"/>
            </a:lnSpc>
          </a:pPr>
          <a:r>
            <a:rPr lang="uk-UA" dirty="0"/>
            <a:t>Приклад</a:t>
          </a:r>
          <a:r>
            <a:rPr lang="en-US" dirty="0"/>
            <a:t>: </a:t>
          </a:r>
          <a:r>
            <a:rPr lang="uk-UA" dirty="0"/>
            <a:t>заклади П(ПТ)О зосереджують увагу на наданні теоретичних знань, а роботодавці проводять практичне навчання здобувачів освіти</a:t>
          </a:r>
          <a:r>
            <a:rPr lang="en-US" dirty="0"/>
            <a:t>.</a:t>
          </a:r>
        </a:p>
      </dgm:t>
    </dgm:pt>
    <dgm:pt modelId="{F03E09B3-F5A9-429A-AB81-891EFF992FC1}" type="parTrans" cxnId="{A14C97FB-13DD-4714-AC00-4843D4B46B10}">
      <dgm:prSet/>
      <dgm:spPr/>
      <dgm:t>
        <a:bodyPr/>
        <a:lstStyle/>
        <a:p>
          <a:endParaRPr lang="en-US"/>
        </a:p>
      </dgm:t>
    </dgm:pt>
    <dgm:pt modelId="{A3152F88-A50B-4502-8DE2-0C6AF73FE605}" type="sibTrans" cxnId="{A14C97FB-13DD-4714-AC00-4843D4B46B10}">
      <dgm:prSet/>
      <dgm:spPr/>
      <dgm:t>
        <a:bodyPr/>
        <a:lstStyle/>
        <a:p>
          <a:endParaRPr lang="en-US"/>
        </a:p>
      </dgm:t>
    </dgm:pt>
    <dgm:pt modelId="{232BB434-30B7-44EB-85D8-54B6F52EBA93}" type="pres">
      <dgm:prSet presAssocID="{FFF0A4FB-4268-4321-A75C-FB4BA2C6E5C3}" presName="diagram" presStyleCnt="0">
        <dgm:presLayoutVars>
          <dgm:dir/>
          <dgm:resizeHandles val="exact"/>
        </dgm:presLayoutVars>
      </dgm:prSet>
      <dgm:spPr/>
    </dgm:pt>
    <dgm:pt modelId="{46C44510-26DD-4B85-8B58-F9E13BC67FD0}" type="pres">
      <dgm:prSet presAssocID="{68F0F367-EAA2-46D9-B445-75D132963B5E}" presName="node" presStyleLbl="node1" presStyleIdx="0" presStyleCnt="3">
        <dgm:presLayoutVars>
          <dgm:bulletEnabled val="1"/>
        </dgm:presLayoutVars>
      </dgm:prSet>
      <dgm:spPr/>
    </dgm:pt>
    <dgm:pt modelId="{8A59948C-B2C8-4C8F-87ED-8B1122146494}" type="pres">
      <dgm:prSet presAssocID="{6594A49B-21D5-43D7-A573-6E551D9718BC}" presName="sibTrans" presStyleCnt="0"/>
      <dgm:spPr/>
    </dgm:pt>
    <dgm:pt modelId="{6DDBE895-CC8A-45FB-B410-820F0B36D015}" type="pres">
      <dgm:prSet presAssocID="{14C670F3-8F65-4126-99F6-2BEDA91F18FF}" presName="node" presStyleLbl="node1" presStyleIdx="1" presStyleCnt="3">
        <dgm:presLayoutVars>
          <dgm:bulletEnabled val="1"/>
        </dgm:presLayoutVars>
      </dgm:prSet>
      <dgm:spPr/>
    </dgm:pt>
    <dgm:pt modelId="{09CD75A5-3682-4AD4-B87D-02D74C783B56}" type="pres">
      <dgm:prSet presAssocID="{39F392C2-93F4-425E-8A00-E26F63D8F600}" presName="sibTrans" presStyleCnt="0"/>
      <dgm:spPr/>
    </dgm:pt>
    <dgm:pt modelId="{0BDAA3CD-7FF0-4FF9-8FAB-832E8238EE1C}" type="pres">
      <dgm:prSet presAssocID="{A56C7929-C1DC-4AE3-BEC5-FF5EE5DB444E}" presName="node" presStyleLbl="node1" presStyleIdx="2" presStyleCnt="3">
        <dgm:presLayoutVars>
          <dgm:bulletEnabled val="1"/>
        </dgm:presLayoutVars>
      </dgm:prSet>
      <dgm:spPr/>
    </dgm:pt>
  </dgm:ptLst>
  <dgm:cxnLst>
    <dgm:cxn modelId="{84A73B69-2655-48E8-98F6-6FAE20A323EB}" srcId="{FFF0A4FB-4268-4321-A75C-FB4BA2C6E5C3}" destId="{68F0F367-EAA2-46D9-B445-75D132963B5E}" srcOrd="0" destOrd="0" parTransId="{A727DF6B-EDD2-41A9-85DB-7BB1AE4D9482}" sibTransId="{6594A49B-21D5-43D7-A573-6E551D9718BC}"/>
    <dgm:cxn modelId="{E97F936E-BDAF-4970-957A-FC23305CB81A}" type="presOf" srcId="{A56C7929-C1DC-4AE3-BEC5-FF5EE5DB444E}" destId="{0BDAA3CD-7FF0-4FF9-8FAB-832E8238EE1C}" srcOrd="0" destOrd="0" presId="urn:microsoft.com/office/officeart/2005/8/layout/default"/>
    <dgm:cxn modelId="{78413776-26CC-4543-BAC1-90DCECB36847}" type="presOf" srcId="{68F0F367-EAA2-46D9-B445-75D132963B5E}" destId="{46C44510-26DD-4B85-8B58-F9E13BC67FD0}" srcOrd="0" destOrd="0" presId="urn:microsoft.com/office/officeart/2005/8/layout/default"/>
    <dgm:cxn modelId="{201B2E9A-6324-4146-AA7A-78B9DF0C9668}" type="presOf" srcId="{14C670F3-8F65-4126-99F6-2BEDA91F18FF}" destId="{6DDBE895-CC8A-45FB-B410-820F0B36D015}" srcOrd="0" destOrd="0" presId="urn:microsoft.com/office/officeart/2005/8/layout/default"/>
    <dgm:cxn modelId="{9FCE0ECB-8D13-4261-A2E9-4BB0E2E98EA8}" type="presOf" srcId="{FFF0A4FB-4268-4321-A75C-FB4BA2C6E5C3}" destId="{232BB434-30B7-44EB-85D8-54B6F52EBA93}" srcOrd="0" destOrd="0" presId="urn:microsoft.com/office/officeart/2005/8/layout/default"/>
    <dgm:cxn modelId="{A14C97FB-13DD-4714-AC00-4843D4B46B10}" srcId="{FFF0A4FB-4268-4321-A75C-FB4BA2C6E5C3}" destId="{A56C7929-C1DC-4AE3-BEC5-FF5EE5DB444E}" srcOrd="2" destOrd="0" parTransId="{F03E09B3-F5A9-429A-AB81-891EFF992FC1}" sibTransId="{A3152F88-A50B-4502-8DE2-0C6AF73FE605}"/>
    <dgm:cxn modelId="{59E78CFF-52CB-49D3-A08C-AEA0EDDCBA80}" srcId="{FFF0A4FB-4268-4321-A75C-FB4BA2C6E5C3}" destId="{14C670F3-8F65-4126-99F6-2BEDA91F18FF}" srcOrd="1" destOrd="0" parTransId="{164F8E56-7C53-490A-B2D5-87F55D2DD871}" sibTransId="{39F392C2-93F4-425E-8A00-E26F63D8F600}"/>
    <dgm:cxn modelId="{2E32A96B-C7DB-4FA2-A5B1-91D11C2902A8}" type="presParOf" srcId="{232BB434-30B7-44EB-85D8-54B6F52EBA93}" destId="{46C44510-26DD-4B85-8B58-F9E13BC67FD0}" srcOrd="0" destOrd="0" presId="urn:microsoft.com/office/officeart/2005/8/layout/default"/>
    <dgm:cxn modelId="{53084833-A675-4055-A9BE-5E6BD3E03881}" type="presParOf" srcId="{232BB434-30B7-44EB-85D8-54B6F52EBA93}" destId="{8A59948C-B2C8-4C8F-87ED-8B1122146494}" srcOrd="1" destOrd="0" presId="urn:microsoft.com/office/officeart/2005/8/layout/default"/>
    <dgm:cxn modelId="{8420FC91-0F3E-49EA-B89A-1B38946798D9}" type="presParOf" srcId="{232BB434-30B7-44EB-85D8-54B6F52EBA93}" destId="{6DDBE895-CC8A-45FB-B410-820F0B36D015}" srcOrd="2" destOrd="0" presId="urn:microsoft.com/office/officeart/2005/8/layout/default"/>
    <dgm:cxn modelId="{D5A9ABB2-6A50-4229-A728-FFB722226A88}" type="presParOf" srcId="{232BB434-30B7-44EB-85D8-54B6F52EBA93}" destId="{09CD75A5-3682-4AD4-B87D-02D74C783B56}" srcOrd="3" destOrd="0" presId="urn:microsoft.com/office/officeart/2005/8/layout/default"/>
    <dgm:cxn modelId="{AD0CC595-FE39-43A2-865B-80AFDF8357E8}" type="presParOf" srcId="{232BB434-30B7-44EB-85D8-54B6F52EBA93}" destId="{0BDAA3CD-7FF0-4FF9-8FAB-832E8238EE1C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03913CA-5082-4B65-88DF-D950297BD9AF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6250292-FA84-4795-B692-7FA1A9965B76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uk-UA" sz="1800" cap="none" dirty="0"/>
            <a:t>Спільні комітети для ухвалення рішень</a:t>
          </a:r>
          <a:r>
            <a:rPr lang="en-US" sz="1800" cap="none" dirty="0"/>
            <a:t>.</a:t>
          </a:r>
        </a:p>
      </dgm:t>
    </dgm:pt>
    <dgm:pt modelId="{C026D782-1157-4C59-86AF-D79E54777C87}" type="parTrans" cxnId="{FFA783AF-1DC1-4959-8AA8-C4170C960F47}">
      <dgm:prSet/>
      <dgm:spPr/>
      <dgm:t>
        <a:bodyPr/>
        <a:lstStyle/>
        <a:p>
          <a:endParaRPr lang="en-US" sz="2400" dirty="0"/>
        </a:p>
      </dgm:t>
    </dgm:pt>
    <dgm:pt modelId="{6D0B51D4-90BB-4C80-B11D-373566FC2B5E}" type="sibTrans" cxnId="{FFA783AF-1DC1-4959-8AA8-C4170C960F47}">
      <dgm:prSet/>
      <dgm:spPr/>
      <dgm:t>
        <a:bodyPr/>
        <a:lstStyle/>
        <a:p>
          <a:endParaRPr lang="en-US" sz="2400" dirty="0"/>
        </a:p>
      </dgm:t>
    </dgm:pt>
    <dgm:pt modelId="{13081FBF-2AC8-4548-B983-501D26D57DD6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uk-UA" sz="1800" cap="none" dirty="0"/>
            <a:t>Регулярний аналіз досягнутих результатів та структурований зворотний зв</a:t>
          </a:r>
          <a:r>
            <a:rPr lang="en-US" sz="1800" cap="none" dirty="0"/>
            <a:t>’</a:t>
          </a:r>
          <a:r>
            <a:rPr lang="uk-UA" sz="1800" cap="none" dirty="0" err="1"/>
            <a:t>язок</a:t>
          </a:r>
          <a:r>
            <a:rPr lang="en-US" sz="1800" cap="none" dirty="0"/>
            <a:t>.</a:t>
          </a:r>
        </a:p>
      </dgm:t>
    </dgm:pt>
    <dgm:pt modelId="{0DBBFD70-96CE-45F1-BD54-C880D33FB2F4}" type="parTrans" cxnId="{812B8D61-B040-470B-8D58-DD250CB4C092}">
      <dgm:prSet/>
      <dgm:spPr/>
      <dgm:t>
        <a:bodyPr/>
        <a:lstStyle/>
        <a:p>
          <a:endParaRPr lang="en-US" sz="2400" dirty="0"/>
        </a:p>
      </dgm:t>
    </dgm:pt>
    <dgm:pt modelId="{C473DD95-735E-4B49-BACC-27785D7B2DB4}" type="sibTrans" cxnId="{812B8D61-B040-470B-8D58-DD250CB4C092}">
      <dgm:prSet/>
      <dgm:spPr/>
      <dgm:t>
        <a:bodyPr/>
        <a:lstStyle/>
        <a:p>
          <a:endParaRPr lang="en-US" sz="2400" dirty="0"/>
        </a:p>
      </dgm:t>
    </dgm:pt>
    <dgm:pt modelId="{6C89E566-6C52-41C3-91C5-B0950B501B4E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uk-UA" sz="1800" cap="none" dirty="0"/>
            <a:t>Приклад</a:t>
          </a:r>
          <a:r>
            <a:rPr lang="en-US" sz="1800" cap="none" dirty="0"/>
            <a:t>: </a:t>
          </a:r>
          <a:r>
            <a:rPr lang="uk-UA" sz="1800" cap="none" dirty="0"/>
            <a:t>керівний комітет щокварталу оцінює хід виконання програми з відновлювальної енергетики</a:t>
          </a:r>
          <a:r>
            <a:rPr lang="en-US" sz="1800" cap="none" dirty="0"/>
            <a:t>.</a:t>
          </a:r>
        </a:p>
      </dgm:t>
    </dgm:pt>
    <dgm:pt modelId="{4AC6713C-9416-4D25-9F9D-289937FD592E}" type="parTrans" cxnId="{223A3081-B1F7-4603-AA92-401CB2CDE9C8}">
      <dgm:prSet/>
      <dgm:spPr/>
      <dgm:t>
        <a:bodyPr/>
        <a:lstStyle/>
        <a:p>
          <a:endParaRPr lang="en-US" sz="2400" dirty="0"/>
        </a:p>
      </dgm:t>
    </dgm:pt>
    <dgm:pt modelId="{02576060-4662-46C3-824D-21A512168503}" type="sibTrans" cxnId="{223A3081-B1F7-4603-AA92-401CB2CDE9C8}">
      <dgm:prSet/>
      <dgm:spPr/>
      <dgm:t>
        <a:bodyPr/>
        <a:lstStyle/>
        <a:p>
          <a:endParaRPr lang="en-US" sz="2400" dirty="0"/>
        </a:p>
      </dgm:t>
    </dgm:pt>
    <dgm:pt modelId="{4BBE8F10-30D6-47B2-9C5E-315BF05A3544}" type="pres">
      <dgm:prSet presAssocID="{003913CA-5082-4B65-88DF-D950297BD9AF}" presName="root" presStyleCnt="0">
        <dgm:presLayoutVars>
          <dgm:dir/>
          <dgm:resizeHandles val="exact"/>
        </dgm:presLayoutVars>
      </dgm:prSet>
      <dgm:spPr/>
    </dgm:pt>
    <dgm:pt modelId="{61935CE1-36DE-421C-BBF4-08B610CFE9CC}" type="pres">
      <dgm:prSet presAssocID="{E6250292-FA84-4795-B692-7FA1A9965B76}" presName="compNode" presStyleCnt="0"/>
      <dgm:spPr/>
    </dgm:pt>
    <dgm:pt modelId="{7D963DA3-8130-4F65-87E6-86CAA195EC78}" type="pres">
      <dgm:prSet presAssocID="{E6250292-FA84-4795-B692-7FA1A9965B76}" presName="iconBgRect" presStyleLbl="bgShp" presStyleIdx="0" presStyleCnt="3"/>
      <dgm:spPr/>
    </dgm:pt>
    <dgm:pt modelId="{6AE52AF4-57CA-4C36-AB0F-CF43EF509DA8}" type="pres">
      <dgm:prSet presAssocID="{E6250292-FA84-4795-B692-7FA1A9965B7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ohtajisto tasaisella täytöllä"/>
        </a:ext>
      </dgm:extLst>
    </dgm:pt>
    <dgm:pt modelId="{AA4BDF67-FAAB-47D4-AAC7-F02A89EFC60B}" type="pres">
      <dgm:prSet presAssocID="{E6250292-FA84-4795-B692-7FA1A9965B76}" presName="spaceRect" presStyleCnt="0"/>
      <dgm:spPr/>
    </dgm:pt>
    <dgm:pt modelId="{16114A90-F57B-4D50-B616-FA67AC255308}" type="pres">
      <dgm:prSet presAssocID="{E6250292-FA84-4795-B692-7FA1A9965B76}" presName="textRect" presStyleLbl="revTx" presStyleIdx="0" presStyleCnt="3">
        <dgm:presLayoutVars>
          <dgm:chMax val="1"/>
          <dgm:chPref val="1"/>
        </dgm:presLayoutVars>
      </dgm:prSet>
      <dgm:spPr/>
    </dgm:pt>
    <dgm:pt modelId="{4000DF09-11E6-423C-BD6C-96899EBB2684}" type="pres">
      <dgm:prSet presAssocID="{6D0B51D4-90BB-4C80-B11D-373566FC2B5E}" presName="sibTrans" presStyleCnt="0"/>
      <dgm:spPr/>
    </dgm:pt>
    <dgm:pt modelId="{CC8C764D-467C-424C-8A82-F12C3A24526C}" type="pres">
      <dgm:prSet presAssocID="{13081FBF-2AC8-4548-B983-501D26D57DD6}" presName="compNode" presStyleCnt="0"/>
      <dgm:spPr/>
    </dgm:pt>
    <dgm:pt modelId="{04556D92-F812-4F83-8C79-25C6E32D93B3}" type="pres">
      <dgm:prSet presAssocID="{13081FBF-2AC8-4548-B983-501D26D57DD6}" presName="iconBgRect" presStyleLbl="bgShp" presStyleIdx="1" presStyleCnt="3"/>
      <dgm:spPr/>
    </dgm:pt>
    <dgm:pt modelId="{70274354-E04E-4CD6-8CB6-056A014796BD}" type="pres">
      <dgm:prSet presAssocID="{13081FBF-2AC8-4548-B983-501D26D57DD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Ympyrät ja nuolet tasaisella täytöllä"/>
        </a:ext>
      </dgm:extLst>
    </dgm:pt>
    <dgm:pt modelId="{01FD7EAC-02AB-4116-851C-A2E1013298B3}" type="pres">
      <dgm:prSet presAssocID="{13081FBF-2AC8-4548-B983-501D26D57DD6}" presName="spaceRect" presStyleCnt="0"/>
      <dgm:spPr/>
    </dgm:pt>
    <dgm:pt modelId="{C6A55776-449C-4F4D-8E8B-E49D79C26763}" type="pres">
      <dgm:prSet presAssocID="{13081FBF-2AC8-4548-B983-501D26D57DD6}" presName="textRect" presStyleLbl="revTx" presStyleIdx="1" presStyleCnt="3">
        <dgm:presLayoutVars>
          <dgm:chMax val="1"/>
          <dgm:chPref val="1"/>
        </dgm:presLayoutVars>
      </dgm:prSet>
      <dgm:spPr/>
    </dgm:pt>
    <dgm:pt modelId="{87FB94C2-8378-4DB2-8822-7BC9B71B49B9}" type="pres">
      <dgm:prSet presAssocID="{C473DD95-735E-4B49-BACC-27785D7B2DB4}" presName="sibTrans" presStyleCnt="0"/>
      <dgm:spPr/>
    </dgm:pt>
    <dgm:pt modelId="{16B1EA58-9315-4021-8781-C9775B56B468}" type="pres">
      <dgm:prSet presAssocID="{6C89E566-6C52-41C3-91C5-B0950B501B4E}" presName="compNode" presStyleCnt="0"/>
      <dgm:spPr/>
    </dgm:pt>
    <dgm:pt modelId="{6CECA69B-8684-44AE-BA95-A331AE286633}" type="pres">
      <dgm:prSet presAssocID="{6C89E566-6C52-41C3-91C5-B0950B501B4E}" presName="iconBgRect" presStyleLbl="bgShp" presStyleIdx="2" presStyleCnt="3"/>
      <dgm:spPr/>
    </dgm:pt>
    <dgm:pt modelId="{EB610E4D-3D84-4F55-BAFE-15644B7692D0}" type="pres">
      <dgm:prSet presAssocID="{6C89E566-6C52-41C3-91C5-B0950B501B4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okous"/>
        </a:ext>
      </dgm:extLst>
    </dgm:pt>
    <dgm:pt modelId="{539D12D8-BFFD-455A-8BB5-A3103882AD55}" type="pres">
      <dgm:prSet presAssocID="{6C89E566-6C52-41C3-91C5-B0950B501B4E}" presName="spaceRect" presStyleCnt="0"/>
      <dgm:spPr/>
    </dgm:pt>
    <dgm:pt modelId="{2A2DF337-2EC6-4E09-8611-912A49E84D00}" type="pres">
      <dgm:prSet presAssocID="{6C89E566-6C52-41C3-91C5-B0950B501B4E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9D3E5C23-C5F6-4C0A-9531-EBF0FD079822}" type="presOf" srcId="{13081FBF-2AC8-4548-B983-501D26D57DD6}" destId="{C6A55776-449C-4F4D-8E8B-E49D79C26763}" srcOrd="0" destOrd="0" presId="urn:microsoft.com/office/officeart/2018/5/layout/IconCircleLabelList"/>
    <dgm:cxn modelId="{CF432A36-0579-41E1-9DDE-0986A9EE8446}" type="presOf" srcId="{003913CA-5082-4B65-88DF-D950297BD9AF}" destId="{4BBE8F10-30D6-47B2-9C5E-315BF05A3544}" srcOrd="0" destOrd="0" presId="urn:microsoft.com/office/officeart/2018/5/layout/IconCircleLabelList"/>
    <dgm:cxn modelId="{812B8D61-B040-470B-8D58-DD250CB4C092}" srcId="{003913CA-5082-4B65-88DF-D950297BD9AF}" destId="{13081FBF-2AC8-4548-B983-501D26D57DD6}" srcOrd="1" destOrd="0" parTransId="{0DBBFD70-96CE-45F1-BD54-C880D33FB2F4}" sibTransId="{C473DD95-735E-4B49-BACC-27785D7B2DB4}"/>
    <dgm:cxn modelId="{48F9F06A-3E67-4347-B542-12D9EA11451D}" type="presOf" srcId="{E6250292-FA84-4795-B692-7FA1A9965B76}" destId="{16114A90-F57B-4D50-B616-FA67AC255308}" srcOrd="0" destOrd="0" presId="urn:microsoft.com/office/officeart/2018/5/layout/IconCircleLabelList"/>
    <dgm:cxn modelId="{223A3081-B1F7-4603-AA92-401CB2CDE9C8}" srcId="{003913CA-5082-4B65-88DF-D950297BD9AF}" destId="{6C89E566-6C52-41C3-91C5-B0950B501B4E}" srcOrd="2" destOrd="0" parTransId="{4AC6713C-9416-4D25-9F9D-289937FD592E}" sibTransId="{02576060-4662-46C3-824D-21A512168503}"/>
    <dgm:cxn modelId="{FFA783AF-1DC1-4959-8AA8-C4170C960F47}" srcId="{003913CA-5082-4B65-88DF-D950297BD9AF}" destId="{E6250292-FA84-4795-B692-7FA1A9965B76}" srcOrd="0" destOrd="0" parTransId="{C026D782-1157-4C59-86AF-D79E54777C87}" sibTransId="{6D0B51D4-90BB-4C80-B11D-373566FC2B5E}"/>
    <dgm:cxn modelId="{145DC4C2-CC99-473A-AB9E-A20269C27E6D}" type="presOf" srcId="{6C89E566-6C52-41C3-91C5-B0950B501B4E}" destId="{2A2DF337-2EC6-4E09-8611-912A49E84D00}" srcOrd="0" destOrd="0" presId="urn:microsoft.com/office/officeart/2018/5/layout/IconCircleLabelList"/>
    <dgm:cxn modelId="{D29474CB-252B-45B2-BFA0-94C17FEDBC6E}" type="presParOf" srcId="{4BBE8F10-30D6-47B2-9C5E-315BF05A3544}" destId="{61935CE1-36DE-421C-BBF4-08B610CFE9CC}" srcOrd="0" destOrd="0" presId="urn:microsoft.com/office/officeart/2018/5/layout/IconCircleLabelList"/>
    <dgm:cxn modelId="{41EB76A1-46D7-48BA-82EE-5C3255E48FD1}" type="presParOf" srcId="{61935CE1-36DE-421C-BBF4-08B610CFE9CC}" destId="{7D963DA3-8130-4F65-87E6-86CAA195EC78}" srcOrd="0" destOrd="0" presId="urn:microsoft.com/office/officeart/2018/5/layout/IconCircleLabelList"/>
    <dgm:cxn modelId="{39944185-740C-49C7-9E6D-DB5EBDF85E3C}" type="presParOf" srcId="{61935CE1-36DE-421C-BBF4-08B610CFE9CC}" destId="{6AE52AF4-57CA-4C36-AB0F-CF43EF509DA8}" srcOrd="1" destOrd="0" presId="urn:microsoft.com/office/officeart/2018/5/layout/IconCircleLabelList"/>
    <dgm:cxn modelId="{8D6B240E-F4C6-46E2-95D7-A4D3FBEA8BB7}" type="presParOf" srcId="{61935CE1-36DE-421C-BBF4-08B610CFE9CC}" destId="{AA4BDF67-FAAB-47D4-AAC7-F02A89EFC60B}" srcOrd="2" destOrd="0" presId="urn:microsoft.com/office/officeart/2018/5/layout/IconCircleLabelList"/>
    <dgm:cxn modelId="{C6071A69-C3C1-424E-BFD6-52D41726FF7B}" type="presParOf" srcId="{61935CE1-36DE-421C-BBF4-08B610CFE9CC}" destId="{16114A90-F57B-4D50-B616-FA67AC255308}" srcOrd="3" destOrd="0" presId="urn:microsoft.com/office/officeart/2018/5/layout/IconCircleLabelList"/>
    <dgm:cxn modelId="{45AF552E-5DB6-4295-9A35-3A25812449A8}" type="presParOf" srcId="{4BBE8F10-30D6-47B2-9C5E-315BF05A3544}" destId="{4000DF09-11E6-423C-BD6C-96899EBB2684}" srcOrd="1" destOrd="0" presId="urn:microsoft.com/office/officeart/2018/5/layout/IconCircleLabelList"/>
    <dgm:cxn modelId="{16C23F8A-1E0E-4B9A-95FD-4F8BA7C0A756}" type="presParOf" srcId="{4BBE8F10-30D6-47B2-9C5E-315BF05A3544}" destId="{CC8C764D-467C-424C-8A82-F12C3A24526C}" srcOrd="2" destOrd="0" presId="urn:microsoft.com/office/officeart/2018/5/layout/IconCircleLabelList"/>
    <dgm:cxn modelId="{5E7EC6FF-2106-400E-A218-041E64826006}" type="presParOf" srcId="{CC8C764D-467C-424C-8A82-F12C3A24526C}" destId="{04556D92-F812-4F83-8C79-25C6E32D93B3}" srcOrd="0" destOrd="0" presId="urn:microsoft.com/office/officeart/2018/5/layout/IconCircleLabelList"/>
    <dgm:cxn modelId="{9C2D2FB6-DA31-4141-8CD9-9A364C80C85E}" type="presParOf" srcId="{CC8C764D-467C-424C-8A82-F12C3A24526C}" destId="{70274354-E04E-4CD6-8CB6-056A014796BD}" srcOrd="1" destOrd="0" presId="urn:microsoft.com/office/officeart/2018/5/layout/IconCircleLabelList"/>
    <dgm:cxn modelId="{D1050D00-3985-4BEE-8D8A-6ECB7D39431B}" type="presParOf" srcId="{CC8C764D-467C-424C-8A82-F12C3A24526C}" destId="{01FD7EAC-02AB-4116-851C-A2E1013298B3}" srcOrd="2" destOrd="0" presId="urn:microsoft.com/office/officeart/2018/5/layout/IconCircleLabelList"/>
    <dgm:cxn modelId="{A4F10D3B-EAC4-4FE4-954A-F17CF4CC58CA}" type="presParOf" srcId="{CC8C764D-467C-424C-8A82-F12C3A24526C}" destId="{C6A55776-449C-4F4D-8E8B-E49D79C26763}" srcOrd="3" destOrd="0" presId="urn:microsoft.com/office/officeart/2018/5/layout/IconCircleLabelList"/>
    <dgm:cxn modelId="{C1B89745-76C5-4166-8A6E-AFA68EF733F7}" type="presParOf" srcId="{4BBE8F10-30D6-47B2-9C5E-315BF05A3544}" destId="{87FB94C2-8378-4DB2-8822-7BC9B71B49B9}" srcOrd="3" destOrd="0" presId="urn:microsoft.com/office/officeart/2018/5/layout/IconCircleLabelList"/>
    <dgm:cxn modelId="{7FE759CD-EF37-44C4-8263-16F15C75D765}" type="presParOf" srcId="{4BBE8F10-30D6-47B2-9C5E-315BF05A3544}" destId="{16B1EA58-9315-4021-8781-C9775B56B468}" srcOrd="4" destOrd="0" presId="urn:microsoft.com/office/officeart/2018/5/layout/IconCircleLabelList"/>
    <dgm:cxn modelId="{A100B54D-4E1A-488F-8404-324E4A6627EA}" type="presParOf" srcId="{16B1EA58-9315-4021-8781-C9775B56B468}" destId="{6CECA69B-8684-44AE-BA95-A331AE286633}" srcOrd="0" destOrd="0" presId="urn:microsoft.com/office/officeart/2018/5/layout/IconCircleLabelList"/>
    <dgm:cxn modelId="{4F575B9D-DB71-434F-B7C2-192BE88CD0CD}" type="presParOf" srcId="{16B1EA58-9315-4021-8781-C9775B56B468}" destId="{EB610E4D-3D84-4F55-BAFE-15644B7692D0}" srcOrd="1" destOrd="0" presId="urn:microsoft.com/office/officeart/2018/5/layout/IconCircleLabelList"/>
    <dgm:cxn modelId="{3219E7A5-BA45-4A0D-9B77-82B9894953D6}" type="presParOf" srcId="{16B1EA58-9315-4021-8781-C9775B56B468}" destId="{539D12D8-BFFD-455A-8BB5-A3103882AD55}" srcOrd="2" destOrd="0" presId="urn:microsoft.com/office/officeart/2018/5/layout/IconCircleLabelList"/>
    <dgm:cxn modelId="{9B249DC0-9906-42CC-9202-9C74DA217D6C}" type="presParOf" srcId="{16B1EA58-9315-4021-8781-C9775B56B468}" destId="{2A2DF337-2EC6-4E09-8611-912A49E84D00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FB4364-446F-4B08-90E6-A70A2D83F5B7}">
      <dsp:nvSpPr>
        <dsp:cNvPr id="0" name=""/>
        <dsp:cNvSpPr/>
      </dsp:nvSpPr>
      <dsp:spPr>
        <a:xfrm>
          <a:off x="946801" y="309084"/>
          <a:ext cx="1451700" cy="14517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77E46B-82C8-4A35-9B1F-26712545437F}">
      <dsp:nvSpPr>
        <dsp:cNvPr id="0" name=""/>
        <dsp:cNvSpPr/>
      </dsp:nvSpPr>
      <dsp:spPr>
        <a:xfrm>
          <a:off x="59651" y="2296924"/>
          <a:ext cx="3226000" cy="1586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Акцент на спільних зусиллях для приведення освіти у відповідність до потреб підприємств різних галузей</a:t>
          </a:r>
          <a:endParaRPr lang="en-US" sz="1800" kern="1200" dirty="0"/>
        </a:p>
      </dsp:txBody>
      <dsp:txXfrm>
        <a:off x="59651" y="2296924"/>
        <a:ext cx="3226000" cy="1586250"/>
      </dsp:txXfrm>
    </dsp:sp>
    <dsp:sp modelId="{D130A314-999F-4D1A-A312-E371DCDC365F}">
      <dsp:nvSpPr>
        <dsp:cNvPr id="0" name=""/>
        <dsp:cNvSpPr/>
      </dsp:nvSpPr>
      <dsp:spPr>
        <a:xfrm>
          <a:off x="4737352" y="309084"/>
          <a:ext cx="1451700" cy="14517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1A9569-E41B-4FD8-AE38-58835299B44B}">
      <dsp:nvSpPr>
        <dsp:cNvPr id="0" name=""/>
        <dsp:cNvSpPr/>
      </dsp:nvSpPr>
      <dsp:spPr>
        <a:xfrm>
          <a:off x="3850202" y="2296924"/>
          <a:ext cx="3226000" cy="1586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Цілі</a:t>
          </a:r>
          <a:r>
            <a:rPr lang="en-US" sz="1800" kern="1200" dirty="0"/>
            <a:t>: </a:t>
          </a:r>
          <a:r>
            <a:rPr lang="uk-UA" sz="1800" kern="1200" dirty="0"/>
            <a:t>підготовка кваліфікованих працівників</a:t>
          </a:r>
          <a:r>
            <a:rPr lang="en-US" sz="1800" kern="1200" dirty="0"/>
            <a:t>, </a:t>
          </a:r>
          <a:r>
            <a:rPr lang="uk-UA" sz="1800" kern="1200" dirty="0"/>
            <a:t>покращення інфраструктури та сприяння </a:t>
          </a:r>
          <a:r>
            <a:rPr lang="uk-UA" sz="1800" kern="1200" dirty="0" err="1"/>
            <a:t>працевлаштувнню</a:t>
          </a:r>
          <a:r>
            <a:rPr lang="uk-UA" sz="1800" kern="1200" dirty="0"/>
            <a:t> здобувачів освіти</a:t>
          </a:r>
          <a:r>
            <a:rPr lang="en-US" sz="1800" kern="1200" dirty="0"/>
            <a:t>.</a:t>
          </a:r>
        </a:p>
      </dsp:txBody>
      <dsp:txXfrm>
        <a:off x="3850202" y="2296924"/>
        <a:ext cx="3226000" cy="1586250"/>
      </dsp:txXfrm>
    </dsp:sp>
    <dsp:sp modelId="{8BDA5578-89F7-4956-B141-0C42ABA778DA}">
      <dsp:nvSpPr>
        <dsp:cNvPr id="0" name=""/>
        <dsp:cNvSpPr/>
      </dsp:nvSpPr>
      <dsp:spPr>
        <a:xfrm>
          <a:off x="8527903" y="309084"/>
          <a:ext cx="1451700" cy="14517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E28F79-B9EC-4626-A7B0-DD146D2290B6}">
      <dsp:nvSpPr>
        <dsp:cNvPr id="0" name=""/>
        <dsp:cNvSpPr/>
      </dsp:nvSpPr>
      <dsp:spPr>
        <a:xfrm>
          <a:off x="7640753" y="2296924"/>
          <a:ext cx="3226000" cy="1586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Взаємна вигода для підприємств різних галузей та закладів освіти</a:t>
          </a:r>
          <a:r>
            <a:rPr lang="en-US" sz="1800" kern="1200" dirty="0"/>
            <a:t>.</a:t>
          </a:r>
        </a:p>
      </dsp:txBody>
      <dsp:txXfrm>
        <a:off x="7640753" y="2296924"/>
        <a:ext cx="3226000" cy="158625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8EEE11-759B-4706-8F8E-E3AB45251FDB}">
      <dsp:nvSpPr>
        <dsp:cNvPr id="0" name=""/>
        <dsp:cNvSpPr/>
      </dsp:nvSpPr>
      <dsp:spPr>
        <a:xfrm>
          <a:off x="205084" y="1640317"/>
          <a:ext cx="911624" cy="911624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2C60AE-D66A-4152-BE28-50E3BC0FB5B9}">
      <dsp:nvSpPr>
        <dsp:cNvPr id="0" name=""/>
        <dsp:cNvSpPr/>
      </dsp:nvSpPr>
      <dsp:spPr>
        <a:xfrm>
          <a:off x="396525" y="1831758"/>
          <a:ext cx="528742" cy="52874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0BF57C-94F3-4FFE-9901-28FEC1B5B51A}">
      <dsp:nvSpPr>
        <dsp:cNvPr id="0" name=""/>
        <dsp:cNvSpPr/>
      </dsp:nvSpPr>
      <dsp:spPr>
        <a:xfrm>
          <a:off x="1312057" y="1640317"/>
          <a:ext cx="2148828" cy="911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Визначити права, ролі, </a:t>
          </a:r>
          <a:r>
            <a:rPr lang="uk-UA" sz="1800" kern="1200" dirty="0" err="1"/>
            <a:t>обов</a:t>
          </a:r>
          <a:r>
            <a:rPr lang="en-US" sz="1800" kern="1200" dirty="0"/>
            <a:t>’</a:t>
          </a:r>
          <a:r>
            <a:rPr lang="uk-UA" sz="1800" kern="1200" dirty="0" err="1"/>
            <a:t>язки</a:t>
          </a:r>
          <a:r>
            <a:rPr lang="uk-UA" sz="1800" kern="1200" dirty="0"/>
            <a:t> та механізми вирішення спорів.</a:t>
          </a:r>
          <a:endParaRPr lang="en-US" sz="1800" kern="1200" dirty="0"/>
        </a:p>
      </dsp:txBody>
      <dsp:txXfrm>
        <a:off x="1312057" y="1640317"/>
        <a:ext cx="2148828" cy="911624"/>
      </dsp:txXfrm>
    </dsp:sp>
    <dsp:sp modelId="{75FCC869-4AFB-4847-BD8E-D06922EBBD07}">
      <dsp:nvSpPr>
        <dsp:cNvPr id="0" name=""/>
        <dsp:cNvSpPr/>
      </dsp:nvSpPr>
      <dsp:spPr>
        <a:xfrm>
          <a:off x="3835302" y="1640317"/>
          <a:ext cx="911624" cy="911624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4D4458-FE82-4566-B680-046279C42F2F}">
      <dsp:nvSpPr>
        <dsp:cNvPr id="0" name=""/>
        <dsp:cNvSpPr/>
      </dsp:nvSpPr>
      <dsp:spPr>
        <a:xfrm>
          <a:off x="4026743" y="1831758"/>
          <a:ext cx="528742" cy="52874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160489-B383-4C1A-BEAB-19B9A7282C77}">
      <dsp:nvSpPr>
        <dsp:cNvPr id="0" name=""/>
        <dsp:cNvSpPr/>
      </dsp:nvSpPr>
      <dsp:spPr>
        <a:xfrm>
          <a:off x="4942274" y="1640317"/>
          <a:ext cx="2148828" cy="911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Забезпечити дотримання вимог трудового законодавства та угод про інтелектуальну власність</a:t>
          </a:r>
          <a:r>
            <a:rPr lang="en-US" sz="1800" kern="1200" dirty="0"/>
            <a:t>.</a:t>
          </a:r>
        </a:p>
      </dsp:txBody>
      <dsp:txXfrm>
        <a:off x="4942274" y="1640317"/>
        <a:ext cx="2148828" cy="911624"/>
      </dsp:txXfrm>
    </dsp:sp>
    <dsp:sp modelId="{75B1093F-75DD-4D9F-BAD0-D02B3B9B0CB8}">
      <dsp:nvSpPr>
        <dsp:cNvPr id="0" name=""/>
        <dsp:cNvSpPr/>
      </dsp:nvSpPr>
      <dsp:spPr>
        <a:xfrm>
          <a:off x="7465520" y="1640317"/>
          <a:ext cx="911624" cy="911624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D10E68-58CA-4180-88BC-B2B074B3907C}">
      <dsp:nvSpPr>
        <dsp:cNvPr id="0" name=""/>
        <dsp:cNvSpPr/>
      </dsp:nvSpPr>
      <dsp:spPr>
        <a:xfrm>
          <a:off x="7656961" y="1831758"/>
          <a:ext cx="528742" cy="52874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1D5389-FC0B-4A5E-A866-3C171E12596B}">
      <dsp:nvSpPr>
        <dsp:cNvPr id="0" name=""/>
        <dsp:cNvSpPr/>
      </dsp:nvSpPr>
      <dsp:spPr>
        <a:xfrm>
          <a:off x="8572492" y="1640317"/>
          <a:ext cx="2148828" cy="911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Включити до договорів (угод) заходи щодо захисту конфіденційності та персональних даних</a:t>
          </a:r>
          <a:r>
            <a:rPr lang="en-US" sz="1800" kern="1200" dirty="0"/>
            <a:t>.</a:t>
          </a:r>
        </a:p>
      </dsp:txBody>
      <dsp:txXfrm>
        <a:off x="8572492" y="1640317"/>
        <a:ext cx="2148828" cy="91162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194367-6724-4228-97DC-8DDA6700A4A6}">
      <dsp:nvSpPr>
        <dsp:cNvPr id="0" name=""/>
        <dsp:cNvSpPr/>
      </dsp:nvSpPr>
      <dsp:spPr>
        <a:xfrm>
          <a:off x="0" y="1071778"/>
          <a:ext cx="3414501" cy="204870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uk-UA" sz="2300" kern="1200" cap="none" dirty="0"/>
            <a:t>Реалізація плану дій у надзвичайних ситуаціях</a:t>
          </a:r>
          <a:r>
            <a:rPr lang="en-US" sz="2300" kern="1200" cap="none" dirty="0"/>
            <a:t>.</a:t>
          </a:r>
        </a:p>
      </dsp:txBody>
      <dsp:txXfrm>
        <a:off x="0" y="1071778"/>
        <a:ext cx="3414501" cy="2048701"/>
      </dsp:txXfrm>
    </dsp:sp>
    <dsp:sp modelId="{6B954E7D-CCC6-461F-9E50-BD724431C143}">
      <dsp:nvSpPr>
        <dsp:cNvPr id="0" name=""/>
        <dsp:cNvSpPr/>
      </dsp:nvSpPr>
      <dsp:spPr>
        <a:xfrm>
          <a:off x="3755952" y="1071778"/>
          <a:ext cx="3414501" cy="2048701"/>
        </a:xfrm>
        <a:prstGeom prst="rect">
          <a:avLst/>
        </a:prstGeom>
        <a:solidFill>
          <a:schemeClr val="accent4">
            <a:hueOff val="-28278"/>
            <a:satOff val="38579"/>
            <a:lumOff val="-167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uk-UA" sz="2300" kern="1200" cap="none" dirty="0"/>
            <a:t>Використання метрик для відстеження прогресу</a:t>
          </a:r>
          <a:r>
            <a:rPr lang="en-US" sz="2300" kern="1200" cap="none" dirty="0"/>
            <a:t>.</a:t>
          </a:r>
        </a:p>
      </dsp:txBody>
      <dsp:txXfrm>
        <a:off x="3755952" y="1071778"/>
        <a:ext cx="3414501" cy="2048701"/>
      </dsp:txXfrm>
    </dsp:sp>
    <dsp:sp modelId="{262505BC-12AC-498E-98ED-0EA061AAD722}">
      <dsp:nvSpPr>
        <dsp:cNvPr id="0" name=""/>
        <dsp:cNvSpPr/>
      </dsp:nvSpPr>
      <dsp:spPr>
        <a:xfrm>
          <a:off x="7511904" y="1071778"/>
          <a:ext cx="3414501" cy="2048701"/>
        </a:xfrm>
        <a:prstGeom prst="rect">
          <a:avLst/>
        </a:prstGeom>
        <a:solidFill>
          <a:schemeClr val="accent4">
            <a:hueOff val="-56556"/>
            <a:satOff val="77158"/>
            <a:lumOff val="-3352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uk-UA" sz="2300" kern="1200" cap="none" dirty="0"/>
            <a:t>Проведення аудитів та отримання зворотного </a:t>
          </a:r>
          <a:r>
            <a:rPr lang="uk-UA" sz="2300" kern="1200" cap="none" dirty="0" err="1"/>
            <a:t>зв</a:t>
          </a:r>
          <a:r>
            <a:rPr lang="en-US" sz="2300" kern="1200" cap="none" dirty="0"/>
            <a:t>’</a:t>
          </a:r>
          <a:r>
            <a:rPr lang="uk-UA" sz="2300" kern="1200" cap="none" dirty="0" err="1"/>
            <a:t>язку</a:t>
          </a:r>
          <a:r>
            <a:rPr lang="uk-UA" sz="2300" kern="1200" cap="none" dirty="0"/>
            <a:t> від </a:t>
          </a:r>
          <a:r>
            <a:rPr lang="uk-UA" sz="2300" kern="1200" cap="none" dirty="0" err="1"/>
            <a:t>стейкхолдерів</a:t>
          </a:r>
          <a:r>
            <a:rPr lang="uk-UA" sz="2300" kern="1200" cap="none" dirty="0"/>
            <a:t> для забезпечення належної якості</a:t>
          </a:r>
          <a:r>
            <a:rPr lang="en-US" sz="2300" kern="1200" cap="none" dirty="0"/>
            <a:t>.</a:t>
          </a:r>
        </a:p>
      </dsp:txBody>
      <dsp:txXfrm>
        <a:off x="7511904" y="1071778"/>
        <a:ext cx="3414501" cy="204870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AE2878-9A6C-423B-9356-4051FDFD0AC0}">
      <dsp:nvSpPr>
        <dsp:cNvPr id="0" name=""/>
        <dsp:cNvSpPr/>
      </dsp:nvSpPr>
      <dsp:spPr>
        <a:xfrm>
          <a:off x="0" y="0"/>
          <a:ext cx="9287445" cy="125767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kern="1200" dirty="0"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Проведення аналізу ринку праці для прогнозування потреб у навичках</a:t>
          </a:r>
          <a:r>
            <a:rPr lang="en-US" sz="2500" kern="1200" dirty="0"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.</a:t>
          </a:r>
        </a:p>
      </dsp:txBody>
      <dsp:txXfrm>
        <a:off x="36836" y="36836"/>
        <a:ext cx="7930313" cy="1184005"/>
      </dsp:txXfrm>
    </dsp:sp>
    <dsp:sp modelId="{1196FD01-9DD6-4793-9CE5-3F6022F3B3A9}">
      <dsp:nvSpPr>
        <dsp:cNvPr id="0" name=""/>
        <dsp:cNvSpPr/>
      </dsp:nvSpPr>
      <dsp:spPr>
        <a:xfrm>
          <a:off x="819480" y="1467290"/>
          <a:ext cx="9287445" cy="1257677"/>
        </a:xfrm>
        <a:prstGeom prst="roundRect">
          <a:avLst>
            <a:gd name="adj" fmla="val 10000"/>
          </a:avLst>
        </a:prstGeom>
        <a:solidFill>
          <a:schemeClr val="accent4">
            <a:hueOff val="-28278"/>
            <a:satOff val="38579"/>
            <a:lumOff val="-167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kern="1200" dirty="0"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Співпраця з галузевими експертами для розроблення навчальних/освітніх програм</a:t>
          </a:r>
          <a:r>
            <a:rPr lang="en-US" sz="2500" kern="1200" dirty="0"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.</a:t>
          </a:r>
        </a:p>
      </dsp:txBody>
      <dsp:txXfrm>
        <a:off x="856316" y="1504126"/>
        <a:ext cx="7576802" cy="1184005"/>
      </dsp:txXfrm>
    </dsp:sp>
    <dsp:sp modelId="{A46BBE25-08C4-4579-A9FF-B2ACEA8FFC99}">
      <dsp:nvSpPr>
        <dsp:cNvPr id="0" name=""/>
        <dsp:cNvSpPr/>
      </dsp:nvSpPr>
      <dsp:spPr>
        <a:xfrm>
          <a:off x="1638960" y="2934581"/>
          <a:ext cx="9287445" cy="1257677"/>
        </a:xfrm>
        <a:prstGeom prst="roundRect">
          <a:avLst>
            <a:gd name="adj" fmla="val 10000"/>
          </a:avLst>
        </a:prstGeom>
        <a:solidFill>
          <a:schemeClr val="accent4">
            <a:hueOff val="-56556"/>
            <a:satOff val="77158"/>
            <a:lumOff val="-3352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kern="1200" dirty="0"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Приклад</a:t>
          </a:r>
          <a:r>
            <a:rPr lang="en-US" sz="2500" kern="1200" dirty="0"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: </a:t>
          </a:r>
          <a:r>
            <a:rPr lang="uk-UA" sz="2500" kern="1200" dirty="0"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партнерство з компанією штучного інтелекту для розробки курсів з машинного навчання</a:t>
          </a:r>
          <a:r>
            <a:rPr lang="en-US" sz="2500" kern="1200" dirty="0"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.</a:t>
          </a:r>
        </a:p>
      </dsp:txBody>
      <dsp:txXfrm>
        <a:off x="1675796" y="2971417"/>
        <a:ext cx="7576802" cy="1184005"/>
      </dsp:txXfrm>
    </dsp:sp>
    <dsp:sp modelId="{B3A74A74-D357-416E-9B36-DA7784861EAF}">
      <dsp:nvSpPr>
        <dsp:cNvPr id="0" name=""/>
        <dsp:cNvSpPr/>
      </dsp:nvSpPr>
      <dsp:spPr>
        <a:xfrm>
          <a:off x="8469954" y="953738"/>
          <a:ext cx="817490" cy="817490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>
            <a:latin typeface="+mn-lt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8653889" y="953738"/>
        <a:ext cx="449620" cy="615161"/>
      </dsp:txXfrm>
    </dsp:sp>
    <dsp:sp modelId="{AD738F5D-9EA4-4748-8F11-A8788220C515}">
      <dsp:nvSpPr>
        <dsp:cNvPr id="0" name=""/>
        <dsp:cNvSpPr/>
      </dsp:nvSpPr>
      <dsp:spPr>
        <a:xfrm>
          <a:off x="9289435" y="2412645"/>
          <a:ext cx="817490" cy="817490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654326"/>
            <a:satOff val="-2063"/>
            <a:lumOff val="-452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654326"/>
              <a:satOff val="-2063"/>
              <a:lumOff val="-45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>
            <a:latin typeface="+mn-lt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9473370" y="2412645"/>
        <a:ext cx="449620" cy="61516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B69CE6-B923-4B02-B9D5-E41106214FE8}">
      <dsp:nvSpPr>
        <dsp:cNvPr id="0" name=""/>
        <dsp:cNvSpPr/>
      </dsp:nvSpPr>
      <dsp:spPr>
        <a:xfrm>
          <a:off x="946801" y="621274"/>
          <a:ext cx="1451700" cy="14517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D785D4-754E-4338-84BF-2D2FEA2E20F3}">
      <dsp:nvSpPr>
        <dsp:cNvPr id="0" name=""/>
        <dsp:cNvSpPr/>
      </dsp:nvSpPr>
      <dsp:spPr>
        <a:xfrm>
          <a:off x="59651" y="2515769"/>
          <a:ext cx="3226000" cy="1055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Включіть до договорів цілі, ролі, </a:t>
          </a:r>
          <a:r>
            <a:rPr lang="uk-UA" sz="1800" kern="1200" dirty="0" err="1"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обов</a:t>
          </a:r>
          <a:r>
            <a:rPr lang="en-US" sz="1800" kern="1200" dirty="0"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’</a:t>
          </a:r>
          <a:r>
            <a:rPr lang="ru-RU" sz="1800" kern="1200" dirty="0" err="1"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язки</a:t>
          </a:r>
          <a:r>
            <a:rPr lang="ru-RU" sz="1800" kern="1200" dirty="0"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та </a:t>
          </a:r>
          <a:r>
            <a:rPr lang="ru-RU" sz="1800" kern="1200" dirty="0" err="1"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умови</a:t>
          </a:r>
          <a:r>
            <a:rPr lang="ru-RU" sz="1800" kern="1200" dirty="0"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ru-RU" sz="1800" kern="1200" dirty="0" err="1"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поновлення</a:t>
          </a:r>
          <a:r>
            <a:rPr lang="en-US" sz="1800" kern="1200" dirty="0"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.</a:t>
          </a:r>
        </a:p>
      </dsp:txBody>
      <dsp:txXfrm>
        <a:off x="59651" y="2515769"/>
        <a:ext cx="3226000" cy="1055214"/>
      </dsp:txXfrm>
    </dsp:sp>
    <dsp:sp modelId="{F7521522-0949-4E21-AE43-2B0237731B2E}">
      <dsp:nvSpPr>
        <dsp:cNvPr id="0" name=""/>
        <dsp:cNvSpPr/>
      </dsp:nvSpPr>
      <dsp:spPr>
        <a:xfrm>
          <a:off x="4737352" y="621274"/>
          <a:ext cx="1451700" cy="14517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C9061C-55B0-4E6F-BED5-DE064F069CEE}">
      <dsp:nvSpPr>
        <dsp:cNvPr id="0" name=""/>
        <dsp:cNvSpPr/>
      </dsp:nvSpPr>
      <dsp:spPr>
        <a:xfrm>
          <a:off x="3850202" y="2515769"/>
          <a:ext cx="3226000" cy="1055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Чітко пропишіть показники (метрики) ефективності та положення про вирішення спорів</a:t>
          </a:r>
          <a:r>
            <a:rPr lang="en-US" sz="1800" kern="1200" dirty="0"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.</a:t>
          </a:r>
        </a:p>
      </dsp:txBody>
      <dsp:txXfrm>
        <a:off x="3850202" y="2515769"/>
        <a:ext cx="3226000" cy="1055214"/>
      </dsp:txXfrm>
    </dsp:sp>
    <dsp:sp modelId="{70A29A69-F38D-496A-939F-0303AA669BAC}">
      <dsp:nvSpPr>
        <dsp:cNvPr id="0" name=""/>
        <dsp:cNvSpPr/>
      </dsp:nvSpPr>
      <dsp:spPr>
        <a:xfrm>
          <a:off x="8527903" y="621274"/>
          <a:ext cx="1451700" cy="14517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646754-72C9-4DEF-A3D1-E3245954F865}">
      <dsp:nvSpPr>
        <dsp:cNvPr id="0" name=""/>
        <dsp:cNvSpPr/>
      </dsp:nvSpPr>
      <dsp:spPr>
        <a:xfrm>
          <a:off x="7640753" y="2515769"/>
          <a:ext cx="3226000" cy="1055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Укладайте контракти (угоди) для забезпечення прозорості та підзвітності</a:t>
          </a:r>
          <a:r>
            <a:rPr lang="en-US" sz="1800" kern="1200" dirty="0"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.</a:t>
          </a:r>
        </a:p>
      </dsp:txBody>
      <dsp:txXfrm>
        <a:off x="7640753" y="2515769"/>
        <a:ext cx="3226000" cy="105521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8C996A-C3BC-4576-9B98-B991F8328092}">
      <dsp:nvSpPr>
        <dsp:cNvPr id="0" name=""/>
        <dsp:cNvSpPr/>
      </dsp:nvSpPr>
      <dsp:spPr>
        <a:xfrm>
          <a:off x="930451" y="3032"/>
          <a:ext cx="2832969" cy="169978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b="1" i="0" u="none" kern="1200" dirty="0"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Стратегічне значення</a:t>
          </a:r>
          <a:r>
            <a:rPr lang="en-US" sz="1300" b="1" i="0" u="none" kern="1200" dirty="0"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:</a:t>
          </a:r>
          <a:r>
            <a:rPr lang="en-US" sz="1300" b="0" i="0" u="none" kern="1200" dirty="0"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uk-UA" sz="1300" b="0" i="0" u="none" kern="1200" dirty="0"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ДПП має трансформаційний вплив на систему професійної освіти, приводячи її у відповідність до вимог ринку праці та сприяючи підвищенню рівня готовності випускників закладів П(ПТ)О до виконання реальних завдань на робочому місті</a:t>
          </a:r>
          <a:r>
            <a:rPr lang="en-US" sz="1300" b="0" i="0" u="none" kern="1200" dirty="0"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.</a:t>
          </a:r>
          <a:endParaRPr lang="en-US" sz="1300" kern="1200" dirty="0">
            <a:latin typeface="+mn-lt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930451" y="3032"/>
        <a:ext cx="2832969" cy="1699781"/>
      </dsp:txXfrm>
    </dsp:sp>
    <dsp:sp modelId="{53076C29-8B5B-4281-B3A6-456FC1D0E7BE}">
      <dsp:nvSpPr>
        <dsp:cNvPr id="0" name=""/>
        <dsp:cNvSpPr/>
      </dsp:nvSpPr>
      <dsp:spPr>
        <a:xfrm>
          <a:off x="4046718" y="31605"/>
          <a:ext cx="2832969" cy="1699781"/>
        </a:xfrm>
        <a:prstGeom prst="rect">
          <a:avLst/>
        </a:prstGeom>
        <a:solidFill>
          <a:schemeClr val="accent4">
            <a:hueOff val="-18852"/>
            <a:satOff val="25719"/>
            <a:lumOff val="-111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uk-UA" sz="1300" b="1" i="0" u="none" kern="1200" dirty="0"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Європейські інновації</a:t>
          </a:r>
          <a:r>
            <a:rPr lang="en-US" sz="1300" b="1" i="0" u="none" kern="1200" dirty="0"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:</a:t>
          </a:r>
          <a:r>
            <a:rPr lang="en-US" sz="1300" b="0" i="0" u="none" kern="1200" dirty="0"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uk-UA" sz="1300" b="0" i="0" u="none" kern="1200" dirty="0"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практичні кейси з різних країн Європи демонструють ефективні моделі співпраці, які сприяють взаємній інтеграції освіти та </a:t>
          </a:r>
          <a:r>
            <a:rPr lang="uk-UA" sz="1300" b="0" i="0" u="none" kern="1200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бізнесу</a:t>
          </a:r>
          <a:r>
            <a:rPr lang="en-US" sz="1300" b="0" i="0" u="none" kern="1200" dirty="0">
              <a:solidFill>
                <a:srgbClr val="FF0000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.</a:t>
          </a:r>
        </a:p>
      </dsp:txBody>
      <dsp:txXfrm>
        <a:off x="4046718" y="31605"/>
        <a:ext cx="2832969" cy="1699781"/>
      </dsp:txXfrm>
    </dsp:sp>
    <dsp:sp modelId="{C673EAE2-5CBB-4A2F-BCDB-9956AFC029A9}">
      <dsp:nvSpPr>
        <dsp:cNvPr id="0" name=""/>
        <dsp:cNvSpPr/>
      </dsp:nvSpPr>
      <dsp:spPr>
        <a:xfrm>
          <a:off x="7162984" y="3032"/>
          <a:ext cx="2832969" cy="1699781"/>
        </a:xfrm>
        <a:prstGeom prst="rect">
          <a:avLst/>
        </a:prstGeom>
        <a:solidFill>
          <a:schemeClr val="accent4">
            <a:hueOff val="-37704"/>
            <a:satOff val="51439"/>
            <a:lumOff val="-223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uk-UA" sz="1300" b="1" i="0" u="none" kern="1200" dirty="0"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Стійкість та масштабованість</a:t>
          </a:r>
          <a:r>
            <a:rPr lang="en-US" sz="1300" b="1" i="0" u="none" kern="1200" dirty="0"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:</a:t>
          </a:r>
          <a:r>
            <a:rPr lang="en-US" sz="1300" b="0" i="0" u="none" kern="1200" dirty="0"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uk-UA" sz="1300" b="0" i="0" u="none" kern="1200" dirty="0"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надійна нормативно-правова база</a:t>
          </a:r>
          <a:r>
            <a:rPr lang="en-US" sz="1300" b="0" i="0" u="none" kern="1200" dirty="0"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, </a:t>
          </a:r>
          <a:r>
            <a:rPr lang="uk-UA" sz="1300" b="0" i="0" u="none" kern="1200" dirty="0"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постійний контроль якості та адаптивні навчальні програми мають вирішальне значення для забезпечення довготривалого ДПП</a:t>
          </a:r>
          <a:r>
            <a:rPr lang="en-US" sz="1300" b="0" i="0" u="none" kern="1200" dirty="0"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.</a:t>
          </a:r>
        </a:p>
      </dsp:txBody>
      <dsp:txXfrm>
        <a:off x="7162984" y="3032"/>
        <a:ext cx="2832969" cy="1699781"/>
      </dsp:txXfrm>
    </dsp:sp>
    <dsp:sp modelId="{83142B21-9E79-4B2C-AE8A-BAECDF7E76FC}">
      <dsp:nvSpPr>
        <dsp:cNvPr id="0" name=""/>
        <dsp:cNvSpPr/>
      </dsp:nvSpPr>
      <dsp:spPr>
        <a:xfrm>
          <a:off x="4046718" y="1986110"/>
          <a:ext cx="2832969" cy="1699781"/>
        </a:xfrm>
        <a:prstGeom prst="rect">
          <a:avLst/>
        </a:prstGeom>
        <a:solidFill>
          <a:schemeClr val="accent4">
            <a:hueOff val="-56556"/>
            <a:satOff val="77158"/>
            <a:lumOff val="-3352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uk-UA" sz="1300" b="1" i="0" u="none" kern="1200" dirty="0"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Динамічне вдосконалення</a:t>
          </a:r>
          <a:r>
            <a:rPr lang="en-US" sz="1300" b="1" i="0" u="none" kern="1200" dirty="0"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:</a:t>
          </a:r>
          <a:r>
            <a:rPr lang="en-US" sz="1300" b="0" i="0" u="none" kern="1200" dirty="0"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uk-UA" sz="1300" b="0" i="0" u="none" kern="1200" dirty="0"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Механізм зворотного </a:t>
          </a:r>
          <a:r>
            <a:rPr lang="uk-UA" sz="1300" b="0" i="0" u="none" kern="1200" dirty="0" err="1"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зв</a:t>
          </a:r>
          <a:r>
            <a:rPr lang="en-US" sz="1300" b="0" i="0" u="none" kern="1200" dirty="0"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’</a:t>
          </a:r>
          <a:r>
            <a:rPr lang="uk-UA" sz="1300" b="0" i="0" u="none" kern="1200" dirty="0" err="1"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язку</a:t>
          </a:r>
          <a:r>
            <a:rPr lang="uk-UA" sz="1300" b="0" i="0" u="none" kern="1200" dirty="0"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та проведення періодичної оцінки досягнутих результатів мають важливу роль у вдосконаленні стратегій ДПП та забезпеченні відповідності актуальним вимогам різних </a:t>
          </a:r>
          <a:r>
            <a:rPr lang="uk-UA" sz="1300" b="0" i="0" u="none" kern="1200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галузей, які постійно </a:t>
          </a:r>
          <a:r>
            <a:rPr lang="uk-UA" sz="1300" b="0" i="0" u="none" kern="1200" dirty="0"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розвиваються</a:t>
          </a:r>
          <a:r>
            <a:rPr lang="en-US" sz="1300" b="0" i="0" u="none" kern="1200" dirty="0"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.</a:t>
          </a:r>
        </a:p>
      </dsp:txBody>
      <dsp:txXfrm>
        <a:off x="4046718" y="1986110"/>
        <a:ext cx="2832969" cy="169978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3915B2-3B17-49DD-9325-100B981445D5}">
      <dsp:nvSpPr>
        <dsp:cNvPr id="0" name=""/>
        <dsp:cNvSpPr/>
      </dsp:nvSpPr>
      <dsp:spPr>
        <a:xfrm>
          <a:off x="0" y="4299"/>
          <a:ext cx="5392659" cy="128965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CE6598-8F43-4419-9D01-119005247EBA}">
      <dsp:nvSpPr>
        <dsp:cNvPr id="0" name=""/>
        <dsp:cNvSpPr/>
      </dsp:nvSpPr>
      <dsp:spPr>
        <a:xfrm>
          <a:off x="390120" y="294472"/>
          <a:ext cx="710003" cy="70931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114382-AC67-495C-8DFD-16255C88A6B3}">
      <dsp:nvSpPr>
        <dsp:cNvPr id="0" name=""/>
        <dsp:cNvSpPr/>
      </dsp:nvSpPr>
      <dsp:spPr>
        <a:xfrm>
          <a:off x="1490245" y="4299"/>
          <a:ext cx="3623810" cy="1290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622" tIns="136622" rIns="136622" bIns="136622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b="1" i="0" kern="1200" dirty="0"/>
            <a:t>Сесія</a:t>
          </a:r>
          <a:r>
            <a:rPr lang="en-US" sz="3200" b="1" i="0" kern="1200" dirty="0"/>
            <a:t> 1</a:t>
          </a:r>
          <a:endParaRPr lang="en-US" sz="3200" kern="1200" dirty="0"/>
        </a:p>
      </dsp:txBody>
      <dsp:txXfrm>
        <a:off x="1490245" y="4299"/>
        <a:ext cx="3623810" cy="1290915"/>
      </dsp:txXfrm>
    </dsp:sp>
    <dsp:sp modelId="{8E869138-32CE-45F6-90ED-DB4C3BA33058}">
      <dsp:nvSpPr>
        <dsp:cNvPr id="0" name=""/>
        <dsp:cNvSpPr/>
      </dsp:nvSpPr>
      <dsp:spPr>
        <a:xfrm>
          <a:off x="0" y="1529927"/>
          <a:ext cx="5392659" cy="128965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7DA8EB-2BDA-467F-92F6-B02D76DC3FD3}">
      <dsp:nvSpPr>
        <dsp:cNvPr id="0" name=""/>
        <dsp:cNvSpPr/>
      </dsp:nvSpPr>
      <dsp:spPr>
        <a:xfrm>
          <a:off x="390120" y="1820099"/>
          <a:ext cx="710003" cy="70931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375B83-B2AF-4BFB-A659-BBB446F4F504}">
      <dsp:nvSpPr>
        <dsp:cNvPr id="0" name=""/>
        <dsp:cNvSpPr/>
      </dsp:nvSpPr>
      <dsp:spPr>
        <a:xfrm>
          <a:off x="1311373" y="1297988"/>
          <a:ext cx="3839716" cy="1290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622" tIns="136622" rIns="136622" bIns="136622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Які основні переваги використання ДПП або співпраці між закладами П(ПТ)О та підприємствами для узгодження навчальних/освітніх програм закладів П(ПТ)О з потребами конкретних галузей</a:t>
          </a:r>
          <a:r>
            <a:rPr lang="en-US" sz="1600" kern="1200" dirty="0"/>
            <a:t>?</a:t>
          </a:r>
        </a:p>
      </dsp:txBody>
      <dsp:txXfrm>
        <a:off x="1311373" y="1297988"/>
        <a:ext cx="3839716" cy="1290915"/>
      </dsp:txXfrm>
    </dsp:sp>
    <dsp:sp modelId="{4E4C0A6C-5148-45C4-92C4-E6AAA5772DC8}">
      <dsp:nvSpPr>
        <dsp:cNvPr id="0" name=""/>
        <dsp:cNvSpPr/>
      </dsp:nvSpPr>
      <dsp:spPr>
        <a:xfrm>
          <a:off x="0" y="3055555"/>
          <a:ext cx="5392659" cy="128965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E3C547-FCE7-4CFC-AB9D-60F401830E3B}">
      <dsp:nvSpPr>
        <dsp:cNvPr id="0" name=""/>
        <dsp:cNvSpPr/>
      </dsp:nvSpPr>
      <dsp:spPr>
        <a:xfrm>
          <a:off x="390120" y="3345727"/>
          <a:ext cx="710003" cy="70931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290BD8-797A-4B62-A9FA-82B43D1AF535}">
      <dsp:nvSpPr>
        <dsp:cNvPr id="0" name=""/>
        <dsp:cNvSpPr/>
      </dsp:nvSpPr>
      <dsp:spPr>
        <a:xfrm>
          <a:off x="1490245" y="3055555"/>
          <a:ext cx="3623810" cy="1290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622" tIns="136622" rIns="136622" bIns="136622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Обговоріть цю тему з іншими учасниками групи у сесійній кімнаті та напишіть свої думки у</a:t>
          </a:r>
          <a:r>
            <a:rPr lang="en-US" sz="1800" kern="1200" dirty="0"/>
            <a:t> </a:t>
          </a:r>
          <a:r>
            <a:rPr lang="en-US" sz="1800" kern="1200" dirty="0">
              <a:hlinkClick xmlns:r="http://schemas.openxmlformats.org/officeDocument/2006/relationships" r:id="rId7"/>
            </a:rPr>
            <a:t>Padlet</a:t>
          </a:r>
          <a:r>
            <a:rPr lang="en-US" sz="1800" kern="1200" dirty="0"/>
            <a:t>.</a:t>
          </a:r>
        </a:p>
      </dsp:txBody>
      <dsp:txXfrm>
        <a:off x="1490245" y="3055555"/>
        <a:ext cx="3623810" cy="129091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3915B2-3B17-49DD-9325-100B981445D5}">
      <dsp:nvSpPr>
        <dsp:cNvPr id="0" name=""/>
        <dsp:cNvSpPr/>
      </dsp:nvSpPr>
      <dsp:spPr>
        <a:xfrm>
          <a:off x="0" y="4346"/>
          <a:ext cx="5392659" cy="91076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CE6598-8F43-4419-9D01-119005247EBA}">
      <dsp:nvSpPr>
        <dsp:cNvPr id="0" name=""/>
        <dsp:cNvSpPr/>
      </dsp:nvSpPr>
      <dsp:spPr>
        <a:xfrm>
          <a:off x="275505" y="209267"/>
          <a:ext cx="501407" cy="50091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114382-AC67-495C-8DFD-16255C88A6B3}">
      <dsp:nvSpPr>
        <dsp:cNvPr id="0" name=""/>
        <dsp:cNvSpPr/>
      </dsp:nvSpPr>
      <dsp:spPr>
        <a:xfrm>
          <a:off x="1052418" y="4346"/>
          <a:ext cx="3921330" cy="1280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547" tIns="135547" rIns="135547" bIns="135547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b="1" i="0" kern="1200" dirty="0"/>
            <a:t>Сесія</a:t>
          </a:r>
          <a:r>
            <a:rPr lang="en-US" sz="3200" b="1" i="0" kern="1200" dirty="0"/>
            <a:t> 2</a:t>
          </a:r>
          <a:endParaRPr lang="en-US" sz="3200" kern="1200" dirty="0"/>
        </a:p>
      </dsp:txBody>
      <dsp:txXfrm>
        <a:off x="1052418" y="4346"/>
        <a:ext cx="3921330" cy="1280756"/>
      </dsp:txXfrm>
    </dsp:sp>
    <dsp:sp modelId="{8E869138-32CE-45F6-90ED-DB4C3BA33058}">
      <dsp:nvSpPr>
        <dsp:cNvPr id="0" name=""/>
        <dsp:cNvSpPr/>
      </dsp:nvSpPr>
      <dsp:spPr>
        <a:xfrm>
          <a:off x="0" y="1535007"/>
          <a:ext cx="5392659" cy="91076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7DA8EB-2BDA-467F-92F6-B02D76DC3FD3}">
      <dsp:nvSpPr>
        <dsp:cNvPr id="0" name=""/>
        <dsp:cNvSpPr/>
      </dsp:nvSpPr>
      <dsp:spPr>
        <a:xfrm>
          <a:off x="275505" y="1739928"/>
          <a:ext cx="501407" cy="50091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375B83-B2AF-4BFB-A659-BBB446F4F504}">
      <dsp:nvSpPr>
        <dsp:cNvPr id="0" name=""/>
        <dsp:cNvSpPr/>
      </dsp:nvSpPr>
      <dsp:spPr>
        <a:xfrm>
          <a:off x="1052418" y="1535007"/>
          <a:ext cx="3921330" cy="1280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547" tIns="135547" rIns="135547" bIns="13554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Наскільки ці принципи ДПП або співпраці між закладами освіти та </a:t>
          </a:r>
          <a:r>
            <a:rPr lang="uk-UA" sz="1800" kern="1200" dirty="0">
              <a:solidFill>
                <a:schemeClr val="tx1"/>
              </a:solidFill>
            </a:rPr>
            <a:t>підприємствами можна застосувати в умовах Ук</a:t>
          </a:r>
          <a:r>
            <a:rPr lang="uk-UA" sz="1800" kern="1200" dirty="0"/>
            <a:t>раїни та вашого регіону/області</a:t>
          </a:r>
          <a:r>
            <a:rPr lang="en-US" sz="1800" kern="1200" dirty="0"/>
            <a:t>?</a:t>
          </a:r>
        </a:p>
      </dsp:txBody>
      <dsp:txXfrm>
        <a:off x="1052418" y="1535007"/>
        <a:ext cx="3921330" cy="1280756"/>
      </dsp:txXfrm>
    </dsp:sp>
    <dsp:sp modelId="{6AEC83D1-5CBE-4821-941C-4B1CA60D9DBC}">
      <dsp:nvSpPr>
        <dsp:cNvPr id="0" name=""/>
        <dsp:cNvSpPr/>
      </dsp:nvSpPr>
      <dsp:spPr>
        <a:xfrm>
          <a:off x="0" y="3065667"/>
          <a:ext cx="5392659" cy="91076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B84722-53C3-4ADF-9072-B1F4D24949B4}">
      <dsp:nvSpPr>
        <dsp:cNvPr id="0" name=""/>
        <dsp:cNvSpPr/>
      </dsp:nvSpPr>
      <dsp:spPr>
        <a:xfrm>
          <a:off x="275505" y="3270588"/>
          <a:ext cx="501407" cy="50091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42C865-3484-4CD3-A2A9-559468CD04C5}">
      <dsp:nvSpPr>
        <dsp:cNvPr id="0" name=""/>
        <dsp:cNvSpPr/>
      </dsp:nvSpPr>
      <dsp:spPr>
        <a:xfrm>
          <a:off x="1052418" y="3065667"/>
          <a:ext cx="3921330" cy="1280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547" tIns="135547" rIns="135547" bIns="13554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Обговоріть цю тему з іншими учасниками групи у сесійній кімнаті та напишіть свої думки у </a:t>
          </a:r>
          <a:r>
            <a:rPr lang="en-US" sz="1800" kern="1200" dirty="0">
              <a:hlinkClick xmlns:r="http://schemas.openxmlformats.org/officeDocument/2006/relationships" r:id="rId7"/>
            </a:rPr>
            <a:t>Padlet</a:t>
          </a:r>
          <a:r>
            <a:rPr lang="en-US" sz="1800" kern="1200" dirty="0"/>
            <a:t>.</a:t>
          </a:r>
        </a:p>
      </dsp:txBody>
      <dsp:txXfrm>
        <a:off x="1052418" y="3065667"/>
        <a:ext cx="3921330" cy="12807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A30254-1A9E-4526-BAC4-4E99ECEA5419}">
      <dsp:nvSpPr>
        <dsp:cNvPr id="0" name=""/>
        <dsp:cNvSpPr/>
      </dsp:nvSpPr>
      <dsp:spPr>
        <a:xfrm>
          <a:off x="-882289" y="6932"/>
          <a:ext cx="10926406" cy="123790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09AF6B-B2DA-402B-9BF8-881AE64835F9}">
      <dsp:nvSpPr>
        <dsp:cNvPr id="0" name=""/>
        <dsp:cNvSpPr/>
      </dsp:nvSpPr>
      <dsp:spPr>
        <a:xfrm>
          <a:off x="-507825" y="285459"/>
          <a:ext cx="682176" cy="68084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F53569-11CD-4A88-955E-6DCDE92E0CA1}">
      <dsp:nvSpPr>
        <dsp:cNvPr id="0" name=""/>
        <dsp:cNvSpPr/>
      </dsp:nvSpPr>
      <dsp:spPr>
        <a:xfrm>
          <a:off x="548816" y="6932"/>
          <a:ext cx="9245775" cy="12391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139" tIns="131139" rIns="131139" bIns="131139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Співпраця між державними установами </a:t>
          </a:r>
          <a:r>
            <a:rPr lang="en-US" sz="1800" kern="1200" dirty="0"/>
            <a:t>(</a:t>
          </a:r>
          <a:r>
            <a:rPr lang="uk-UA" sz="1800" kern="1200" dirty="0"/>
            <a:t>закладами П(ПТ)О</a:t>
          </a:r>
          <a:r>
            <a:rPr lang="en-US" sz="1800" kern="1200" dirty="0"/>
            <a:t>) </a:t>
          </a:r>
          <a:r>
            <a:rPr lang="uk-UA" sz="1800" kern="1200" dirty="0"/>
            <a:t>та представниками приватного сектору</a:t>
          </a:r>
          <a:r>
            <a:rPr lang="en-US" sz="1800" kern="1200" dirty="0"/>
            <a:t> (</a:t>
          </a:r>
          <a:r>
            <a:rPr lang="uk-UA" sz="1800" kern="1200" dirty="0"/>
            <a:t>компаніями</a:t>
          </a:r>
          <a:r>
            <a:rPr lang="en-US" sz="1800" kern="1200" dirty="0"/>
            <a:t>).</a:t>
          </a:r>
        </a:p>
      </dsp:txBody>
      <dsp:txXfrm>
        <a:off x="548816" y="6932"/>
        <a:ext cx="9245775" cy="1239110"/>
      </dsp:txXfrm>
    </dsp:sp>
    <dsp:sp modelId="{B581352E-60E5-47D6-812D-F82CE94F648A}">
      <dsp:nvSpPr>
        <dsp:cNvPr id="0" name=""/>
        <dsp:cNvSpPr/>
      </dsp:nvSpPr>
      <dsp:spPr>
        <a:xfrm>
          <a:off x="-882289" y="1476574"/>
          <a:ext cx="10926406" cy="123790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6AA58D-01B1-41A4-88C8-ED37D5AD7B3D}">
      <dsp:nvSpPr>
        <dsp:cNvPr id="0" name=""/>
        <dsp:cNvSpPr/>
      </dsp:nvSpPr>
      <dsp:spPr>
        <a:xfrm>
          <a:off x="-507825" y="1755101"/>
          <a:ext cx="682176" cy="68084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423098-23BE-48B3-88CE-CFEB1BCDC96B}">
      <dsp:nvSpPr>
        <dsp:cNvPr id="0" name=""/>
        <dsp:cNvSpPr/>
      </dsp:nvSpPr>
      <dsp:spPr>
        <a:xfrm>
          <a:off x="548816" y="1476574"/>
          <a:ext cx="4916882" cy="12391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139" tIns="131139" rIns="131139" bIns="131139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Вигоди</a:t>
          </a:r>
          <a:r>
            <a:rPr lang="en-US" sz="1800" kern="1200" dirty="0"/>
            <a:t>:</a:t>
          </a:r>
        </a:p>
      </dsp:txBody>
      <dsp:txXfrm>
        <a:off x="548816" y="1476574"/>
        <a:ext cx="4916882" cy="1239110"/>
      </dsp:txXfrm>
    </dsp:sp>
    <dsp:sp modelId="{DD0F4DEA-B3B6-43DA-8694-F2010558CA2C}">
      <dsp:nvSpPr>
        <dsp:cNvPr id="0" name=""/>
        <dsp:cNvSpPr/>
      </dsp:nvSpPr>
      <dsp:spPr>
        <a:xfrm>
          <a:off x="2054920" y="1448099"/>
          <a:ext cx="8357100" cy="12391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139" tIns="131139" rIns="131139" bIns="13113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Спільне використання ресурсів </a:t>
          </a:r>
          <a:r>
            <a:rPr lang="en-US" sz="1600" kern="1200" dirty="0"/>
            <a:t>(</a:t>
          </a:r>
          <a:r>
            <a:rPr lang="uk-UA" sz="1600" kern="1200" dirty="0"/>
            <a:t>наприклад</a:t>
          </a:r>
          <a:r>
            <a:rPr lang="en-US" sz="1600" kern="1200" dirty="0"/>
            <a:t>, </a:t>
          </a:r>
          <a:r>
            <a:rPr lang="uk-UA" sz="1600" kern="1200" dirty="0"/>
            <a:t>інфраструктури, фінансових засобів</a:t>
          </a:r>
          <a:r>
            <a:rPr lang="en-US" sz="1600" kern="1200" dirty="0"/>
            <a:t>).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Приведення навчальних</a:t>
          </a:r>
          <a:r>
            <a:rPr lang="en-US" sz="1600" kern="1200" dirty="0"/>
            <a:t>/</a:t>
          </a:r>
          <a:r>
            <a:rPr lang="uk-UA" sz="1600" kern="1200" dirty="0"/>
            <a:t>освітніх програм у відповідність до потреб ринку праці</a:t>
          </a:r>
          <a:r>
            <a:rPr lang="en-US" sz="1600" kern="1200" dirty="0"/>
            <a:t>.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Розширення можливостей практичного навчання для здобувачів освіти.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.</a:t>
          </a:r>
        </a:p>
      </dsp:txBody>
      <dsp:txXfrm>
        <a:off x="2054920" y="1448099"/>
        <a:ext cx="8357100" cy="1239110"/>
      </dsp:txXfrm>
    </dsp:sp>
    <dsp:sp modelId="{411B2F32-8985-437B-AD8C-17C1F560C7A0}">
      <dsp:nvSpPr>
        <dsp:cNvPr id="0" name=""/>
        <dsp:cNvSpPr/>
      </dsp:nvSpPr>
      <dsp:spPr>
        <a:xfrm>
          <a:off x="-882289" y="2946216"/>
          <a:ext cx="10926406" cy="123790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F4EB64-8B05-4662-975A-5B2F438F0BA7}">
      <dsp:nvSpPr>
        <dsp:cNvPr id="0" name=""/>
        <dsp:cNvSpPr/>
      </dsp:nvSpPr>
      <dsp:spPr>
        <a:xfrm>
          <a:off x="-507825" y="3224744"/>
          <a:ext cx="682176" cy="68084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9A5A13-C3B1-4B06-A3E3-31E1DE6E5703}">
      <dsp:nvSpPr>
        <dsp:cNvPr id="0" name=""/>
        <dsp:cNvSpPr/>
      </dsp:nvSpPr>
      <dsp:spPr>
        <a:xfrm>
          <a:off x="548816" y="2946216"/>
          <a:ext cx="9245775" cy="12391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139" tIns="131139" rIns="131139" bIns="131139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Приклад</a:t>
          </a:r>
          <a:r>
            <a:rPr lang="en-US" sz="1800" kern="1200" dirty="0"/>
            <a:t>: </a:t>
          </a:r>
          <a:r>
            <a:rPr lang="uk-UA" sz="1800" kern="1200" dirty="0"/>
            <a:t>французька модель навчання поєднує професійно-технічну підготовку зі стажуванням на робочому місці в реальних умовах завдяки встановленню партнерських відносин між центрами професійної освіти та компаніями. Ця модель акцентує увагу на розвитку практичних навичок та узгодженні навчальних програм із потребами промисловості та бізнесу</a:t>
          </a:r>
          <a:r>
            <a:rPr lang="en-US" sz="1800" kern="1200" dirty="0"/>
            <a:t>.</a:t>
          </a:r>
        </a:p>
      </dsp:txBody>
      <dsp:txXfrm>
        <a:off x="548816" y="2946216"/>
        <a:ext cx="9245775" cy="12391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97D106-94E3-46AA-9439-15B1EC6F35B5}">
      <dsp:nvSpPr>
        <dsp:cNvPr id="0" name=""/>
        <dsp:cNvSpPr/>
      </dsp:nvSpPr>
      <dsp:spPr>
        <a:xfrm>
          <a:off x="0" y="75449"/>
          <a:ext cx="10926406" cy="92663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Партнерство між навчальними закладами та підприємствами різних галузей</a:t>
          </a:r>
          <a:r>
            <a:rPr lang="en-US" sz="2400" kern="1200" dirty="0"/>
            <a:t>.</a:t>
          </a:r>
        </a:p>
      </dsp:txBody>
      <dsp:txXfrm>
        <a:off x="45235" y="120684"/>
        <a:ext cx="10835936" cy="836169"/>
      </dsp:txXfrm>
    </dsp:sp>
    <dsp:sp modelId="{D90D4922-CC9B-4949-8FC6-E277852B0EE1}">
      <dsp:nvSpPr>
        <dsp:cNvPr id="0" name=""/>
        <dsp:cNvSpPr/>
      </dsp:nvSpPr>
      <dsp:spPr>
        <a:xfrm>
          <a:off x="0" y="1071209"/>
          <a:ext cx="10926406" cy="926639"/>
        </a:xfrm>
        <a:prstGeom prst="roundRect">
          <a:avLst/>
        </a:prstGeom>
        <a:solidFill>
          <a:schemeClr val="accent4">
            <a:hueOff val="-28278"/>
            <a:satOff val="38579"/>
            <a:lumOff val="-167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Особливості</a:t>
          </a:r>
          <a:r>
            <a:rPr lang="en-US" sz="2400" kern="1200" dirty="0"/>
            <a:t>:</a:t>
          </a:r>
        </a:p>
      </dsp:txBody>
      <dsp:txXfrm>
        <a:off x="45235" y="1116444"/>
        <a:ext cx="10835936" cy="836169"/>
      </dsp:txXfrm>
    </dsp:sp>
    <dsp:sp modelId="{30288878-D370-4F86-ACE8-C7EC2EBF3AD6}">
      <dsp:nvSpPr>
        <dsp:cNvPr id="0" name=""/>
        <dsp:cNvSpPr/>
      </dsp:nvSpPr>
      <dsp:spPr>
        <a:xfrm>
          <a:off x="0" y="1997849"/>
          <a:ext cx="10926406" cy="1192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6913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1900" kern="1200" dirty="0"/>
            <a:t>Розроблення навчальних/освітніх програм, орієнтованих на потреби окремої галузі (чи галузей)</a:t>
          </a:r>
          <a:r>
            <a:rPr lang="en-US" sz="1900" kern="1200" dirty="0"/>
            <a:t>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1900" kern="1200" dirty="0"/>
            <a:t>Навчання в реальних умовах шляхом проведення стажування/НРМ</a:t>
          </a:r>
          <a:r>
            <a:rPr lang="en-US" sz="1900" kern="1200" dirty="0"/>
            <a:t>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1900" kern="1200" dirty="0"/>
            <a:t>Постійний зворотний зв’язок з ключовими учасниками галузі (</a:t>
          </a:r>
          <a:r>
            <a:rPr lang="uk-UA" sz="1900" kern="1200" dirty="0" err="1"/>
            <a:t>стейкхолдерами</a:t>
          </a:r>
          <a:r>
            <a:rPr lang="uk-UA" sz="1900" kern="1200" dirty="0"/>
            <a:t>)</a:t>
          </a:r>
          <a:r>
            <a:rPr lang="en-US" sz="1900" kern="1200" dirty="0"/>
            <a:t>.</a:t>
          </a:r>
        </a:p>
      </dsp:txBody>
      <dsp:txXfrm>
        <a:off x="0" y="1997849"/>
        <a:ext cx="10926406" cy="1192320"/>
      </dsp:txXfrm>
    </dsp:sp>
    <dsp:sp modelId="{0CFDA84E-D014-47E0-8F86-7D71112E1C3A}">
      <dsp:nvSpPr>
        <dsp:cNvPr id="0" name=""/>
        <dsp:cNvSpPr/>
      </dsp:nvSpPr>
      <dsp:spPr>
        <a:xfrm>
          <a:off x="0" y="3190169"/>
          <a:ext cx="10926406" cy="926639"/>
        </a:xfrm>
        <a:prstGeom prst="roundRect">
          <a:avLst/>
        </a:prstGeom>
        <a:solidFill>
          <a:schemeClr val="accent4">
            <a:hueOff val="-56556"/>
            <a:satOff val="77158"/>
            <a:lumOff val="-3352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Приклад</a:t>
          </a:r>
          <a:r>
            <a:rPr lang="en-US" sz="2400" kern="1200" dirty="0"/>
            <a:t>: </a:t>
          </a:r>
          <a:r>
            <a:rPr lang="uk-UA" sz="2400" kern="1200" dirty="0"/>
            <a:t>у Фінляндії використовують інноваційні платформи для спільної розробки навчальних планів</a:t>
          </a:r>
          <a:r>
            <a:rPr lang="en-US" sz="2400" kern="1200" dirty="0"/>
            <a:t>.</a:t>
          </a:r>
        </a:p>
      </dsp:txBody>
      <dsp:txXfrm>
        <a:off x="45235" y="3235404"/>
        <a:ext cx="10835936" cy="8361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74E5C8-79BD-48EF-AE4F-97577C9572A1}">
      <dsp:nvSpPr>
        <dsp:cNvPr id="0" name=""/>
        <dsp:cNvSpPr/>
      </dsp:nvSpPr>
      <dsp:spPr>
        <a:xfrm>
          <a:off x="0" y="0"/>
          <a:ext cx="9287445" cy="110667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b="0" kern="1200" dirty="0"/>
            <a:t>Данія</a:t>
          </a:r>
          <a:r>
            <a:rPr lang="fi-FI" sz="1700" b="1" kern="1200" dirty="0"/>
            <a:t>: </a:t>
          </a:r>
          <a:r>
            <a:rPr lang="uk-UA" sz="1700" b="0" kern="1200" dirty="0"/>
            <a:t>гнучка</a:t>
          </a:r>
          <a:r>
            <a:rPr lang="uk-UA" sz="1700" b="1" kern="1200" dirty="0"/>
            <a:t> </a:t>
          </a:r>
          <a:r>
            <a:rPr lang="uk-UA" sz="1700" kern="1200" dirty="0"/>
            <a:t>данська система професійної освіти дозволяє здобувачам освіти чергувати навчання в закладах освіти та стажування в компаніях, тим самим забезпечуючи їх адаптацію до потреб ринку праці</a:t>
          </a:r>
          <a:r>
            <a:rPr lang="en-US" sz="1700" kern="1200" dirty="0"/>
            <a:t>.</a:t>
          </a:r>
        </a:p>
      </dsp:txBody>
      <dsp:txXfrm>
        <a:off x="32413" y="32413"/>
        <a:ext cx="8093254" cy="1041851"/>
      </dsp:txXfrm>
    </dsp:sp>
    <dsp:sp modelId="{F69CD331-3477-4D8B-931E-F349FAB88998}">
      <dsp:nvSpPr>
        <dsp:cNvPr id="0" name=""/>
        <dsp:cNvSpPr/>
      </dsp:nvSpPr>
      <dsp:spPr>
        <a:xfrm>
          <a:off x="819480" y="1291123"/>
          <a:ext cx="9287445" cy="1106677"/>
        </a:xfrm>
        <a:prstGeom prst="roundRect">
          <a:avLst>
            <a:gd name="adj" fmla="val 10000"/>
          </a:avLst>
        </a:prstGeom>
        <a:solidFill>
          <a:schemeClr val="accent4">
            <a:hueOff val="-28278"/>
            <a:satOff val="38579"/>
            <a:lumOff val="-167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 dirty="0"/>
            <a:t>Нідерланди</a:t>
          </a:r>
          <a:r>
            <a:rPr lang="en-US" sz="1700" kern="1200" dirty="0"/>
            <a:t>: </a:t>
          </a:r>
          <a:r>
            <a:rPr lang="uk-UA" sz="1700" kern="1200" dirty="0"/>
            <a:t>роботодавці залучені до процесу розроблення навчальних/освітніх програм</a:t>
          </a:r>
          <a:r>
            <a:rPr lang="en-US" sz="1700" kern="1200" dirty="0"/>
            <a:t>.</a:t>
          </a:r>
        </a:p>
      </dsp:txBody>
      <dsp:txXfrm>
        <a:off x="851893" y="1323536"/>
        <a:ext cx="7683798" cy="1041851"/>
      </dsp:txXfrm>
    </dsp:sp>
    <dsp:sp modelId="{02273EAC-46B3-43FD-940A-ECF7F1F5BB9A}">
      <dsp:nvSpPr>
        <dsp:cNvPr id="0" name=""/>
        <dsp:cNvSpPr/>
      </dsp:nvSpPr>
      <dsp:spPr>
        <a:xfrm>
          <a:off x="1638960" y="2582247"/>
          <a:ext cx="9287445" cy="1106677"/>
        </a:xfrm>
        <a:prstGeom prst="roundRect">
          <a:avLst>
            <a:gd name="adj" fmla="val 10000"/>
          </a:avLst>
        </a:prstGeom>
        <a:solidFill>
          <a:schemeClr val="accent4">
            <a:hueOff val="-56556"/>
            <a:satOff val="77158"/>
            <a:lumOff val="-3352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 dirty="0"/>
            <a:t>Фінляндія</a:t>
          </a:r>
          <a:r>
            <a:rPr lang="en-US" sz="1700" kern="1200" dirty="0"/>
            <a:t>: </a:t>
          </a:r>
          <a:r>
            <a:rPr lang="uk-UA" sz="1700" kern="1200" dirty="0"/>
            <a:t>фінська система професійної освіти залучає підприємства різних галузей до розроблення навчальних/освітніх програм та забезпечує участь здобувачів освіти у реальних </a:t>
          </a:r>
          <a:r>
            <a:rPr lang="uk-UA" sz="1700" kern="1200" dirty="0" err="1"/>
            <a:t>проєктах</a:t>
          </a:r>
          <a:r>
            <a:rPr lang="uk-UA" sz="1700" kern="1200" dirty="0"/>
            <a:t>, тим самим сприяючи інноваціям та розвитку практичних навичок</a:t>
          </a:r>
          <a:r>
            <a:rPr lang="en-US" sz="1700" kern="1200" dirty="0"/>
            <a:t>.</a:t>
          </a:r>
        </a:p>
      </dsp:txBody>
      <dsp:txXfrm>
        <a:off x="1671373" y="2614660"/>
        <a:ext cx="7683798" cy="1041851"/>
      </dsp:txXfrm>
    </dsp:sp>
    <dsp:sp modelId="{C2698751-E5FC-4310-8CE4-E032DF0DB140}">
      <dsp:nvSpPr>
        <dsp:cNvPr id="0" name=""/>
        <dsp:cNvSpPr/>
      </dsp:nvSpPr>
      <dsp:spPr>
        <a:xfrm>
          <a:off x="8568104" y="839230"/>
          <a:ext cx="719340" cy="719340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/>
        </a:p>
      </dsp:txBody>
      <dsp:txXfrm>
        <a:off x="8729955" y="839230"/>
        <a:ext cx="395638" cy="541303"/>
      </dsp:txXfrm>
    </dsp:sp>
    <dsp:sp modelId="{641084DB-54D2-4DB6-BF69-C1DF4B428587}">
      <dsp:nvSpPr>
        <dsp:cNvPr id="0" name=""/>
        <dsp:cNvSpPr/>
      </dsp:nvSpPr>
      <dsp:spPr>
        <a:xfrm>
          <a:off x="9387585" y="2122976"/>
          <a:ext cx="719340" cy="719340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654326"/>
            <a:satOff val="-2063"/>
            <a:lumOff val="-452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654326"/>
              <a:satOff val="-2063"/>
              <a:lumOff val="-45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/>
        </a:p>
      </dsp:txBody>
      <dsp:txXfrm>
        <a:off x="9549436" y="2122976"/>
        <a:ext cx="395638" cy="5413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496800-C720-41E1-A4C1-0B9B124A604D}">
      <dsp:nvSpPr>
        <dsp:cNvPr id="0" name=""/>
        <dsp:cNvSpPr/>
      </dsp:nvSpPr>
      <dsp:spPr>
        <a:xfrm rot="5400000">
          <a:off x="6710183" y="-2596689"/>
          <a:ext cx="1439545" cy="6992899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100" kern="1200" dirty="0"/>
            <a:t>Обмеженість ресурсів</a:t>
          </a:r>
          <a:r>
            <a:rPr lang="en-US" sz="2100" kern="1200" dirty="0"/>
            <a:t>.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100" kern="1200" dirty="0"/>
            <a:t>Неузгодженість цілей </a:t>
          </a:r>
          <a:r>
            <a:rPr lang="uk-UA" sz="2100" kern="1200" dirty="0" err="1"/>
            <a:t>стейкхолдерів</a:t>
          </a:r>
          <a:r>
            <a:rPr lang="en-US" sz="2100" kern="1200" dirty="0"/>
            <a:t>.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100" kern="1200" dirty="0"/>
            <a:t>Складнощі регуляторної політики</a:t>
          </a:r>
          <a:r>
            <a:rPr lang="en-US" sz="2100" kern="1200" dirty="0"/>
            <a:t>.</a:t>
          </a:r>
        </a:p>
      </dsp:txBody>
      <dsp:txXfrm rot="-5400000">
        <a:off x="3933507" y="250260"/>
        <a:ext cx="6922626" cy="1298999"/>
      </dsp:txXfrm>
    </dsp:sp>
    <dsp:sp modelId="{CD2438E8-1ABB-4EFC-8C3D-1FF4B82B3F31}">
      <dsp:nvSpPr>
        <dsp:cNvPr id="0" name=""/>
        <dsp:cNvSpPr/>
      </dsp:nvSpPr>
      <dsp:spPr>
        <a:xfrm>
          <a:off x="0" y="45"/>
          <a:ext cx="3933506" cy="179943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400" kern="1200" dirty="0"/>
            <a:t>Виклики</a:t>
          </a:r>
          <a:r>
            <a:rPr lang="en-US" sz="4400" kern="1200" dirty="0"/>
            <a:t>:</a:t>
          </a:r>
        </a:p>
      </dsp:txBody>
      <dsp:txXfrm>
        <a:off x="87841" y="87886"/>
        <a:ext cx="3757824" cy="1623749"/>
      </dsp:txXfrm>
    </dsp:sp>
    <dsp:sp modelId="{00896EEE-9ADA-4F5A-8198-9DB806AB85A5}">
      <dsp:nvSpPr>
        <dsp:cNvPr id="0" name=""/>
        <dsp:cNvSpPr/>
      </dsp:nvSpPr>
      <dsp:spPr>
        <a:xfrm rot="5400000">
          <a:off x="6710183" y="-707285"/>
          <a:ext cx="1439545" cy="6992899"/>
        </a:xfrm>
        <a:prstGeom prst="round2SameRect">
          <a:avLst/>
        </a:prstGeom>
        <a:solidFill>
          <a:schemeClr val="accent4">
            <a:tint val="40000"/>
            <a:alpha val="90000"/>
            <a:hueOff val="654326"/>
            <a:satOff val="-2063"/>
            <a:lumOff val="-452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654326"/>
              <a:satOff val="-2063"/>
              <a:lumOff val="-45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100" kern="1200" dirty="0"/>
            <a:t>Чіткі домовленості про ролі та </a:t>
          </a:r>
          <a:r>
            <a:rPr lang="uk-UA" sz="2100" kern="1200" dirty="0" err="1"/>
            <a:t>обов</a:t>
          </a:r>
          <a:r>
            <a:rPr lang="en-US" sz="2100" kern="1200" dirty="0"/>
            <a:t>’</a:t>
          </a:r>
          <a:r>
            <a:rPr lang="uk-UA" sz="2100" kern="1200" dirty="0" err="1"/>
            <a:t>язки</a:t>
          </a:r>
          <a:r>
            <a:rPr lang="en-US" sz="2100" kern="1200" dirty="0"/>
            <a:t>.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100" kern="1200" dirty="0"/>
            <a:t>Прозора комунікація та узгодження цілей</a:t>
          </a:r>
          <a:r>
            <a:rPr lang="en-US" sz="2100" kern="1200" dirty="0"/>
            <a:t>.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100" kern="1200" dirty="0"/>
            <a:t>Інструменти державної політики для стимулювання співпраці</a:t>
          </a:r>
          <a:r>
            <a:rPr lang="en-US" sz="2100" kern="1200" dirty="0"/>
            <a:t>.</a:t>
          </a:r>
        </a:p>
      </dsp:txBody>
      <dsp:txXfrm rot="-5400000">
        <a:off x="3933507" y="2139664"/>
        <a:ext cx="6922626" cy="1298999"/>
      </dsp:txXfrm>
    </dsp:sp>
    <dsp:sp modelId="{D2643810-453D-4BDA-9FBC-824044F38272}">
      <dsp:nvSpPr>
        <dsp:cNvPr id="0" name=""/>
        <dsp:cNvSpPr/>
      </dsp:nvSpPr>
      <dsp:spPr>
        <a:xfrm>
          <a:off x="0" y="1889448"/>
          <a:ext cx="3933506" cy="1799431"/>
        </a:xfrm>
        <a:prstGeom prst="roundRect">
          <a:avLst/>
        </a:prstGeom>
        <a:solidFill>
          <a:schemeClr val="accent4">
            <a:hueOff val="-56556"/>
            <a:satOff val="77158"/>
            <a:lumOff val="-3352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400" kern="1200" dirty="0"/>
            <a:t>Рішення</a:t>
          </a:r>
          <a:r>
            <a:rPr lang="en-US" sz="4400" kern="1200" dirty="0"/>
            <a:t>:</a:t>
          </a:r>
        </a:p>
      </dsp:txBody>
      <dsp:txXfrm>
        <a:off x="87841" y="1977289"/>
        <a:ext cx="3757824" cy="162374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313141-CEAD-4DA6-84AB-9341A7DE20F4}">
      <dsp:nvSpPr>
        <dsp:cNvPr id="0" name=""/>
        <dsp:cNvSpPr/>
      </dsp:nvSpPr>
      <dsp:spPr>
        <a:xfrm>
          <a:off x="930451" y="3032"/>
          <a:ext cx="2832969" cy="169978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Створення консультативних рад для налагодження структурованого діалогу</a:t>
          </a:r>
          <a:r>
            <a:rPr lang="en-US" sz="1900" kern="1200" dirty="0"/>
            <a:t>.</a:t>
          </a:r>
        </a:p>
      </dsp:txBody>
      <dsp:txXfrm>
        <a:off x="930451" y="3032"/>
        <a:ext cx="2832969" cy="1699781"/>
      </dsp:txXfrm>
    </dsp:sp>
    <dsp:sp modelId="{F3BAC46C-2CAE-4C4E-B6F4-A2C3CB3DA088}">
      <dsp:nvSpPr>
        <dsp:cNvPr id="0" name=""/>
        <dsp:cNvSpPr/>
      </dsp:nvSpPr>
      <dsp:spPr>
        <a:xfrm>
          <a:off x="4046718" y="3032"/>
          <a:ext cx="2832969" cy="1699781"/>
        </a:xfrm>
        <a:prstGeom prst="rect">
          <a:avLst/>
        </a:prstGeom>
        <a:solidFill>
          <a:schemeClr val="accent4">
            <a:hueOff val="-18852"/>
            <a:satOff val="25719"/>
            <a:lumOff val="-111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Проведення регулярних сесій для отримання зворотного зв</a:t>
          </a:r>
          <a:r>
            <a:rPr lang="en-US" sz="1900" kern="1200" dirty="0"/>
            <a:t>’</a:t>
          </a:r>
          <a:r>
            <a:rPr lang="uk-UA" sz="1900" kern="1200" dirty="0" err="1"/>
            <a:t>язку</a:t>
          </a:r>
          <a:r>
            <a:rPr lang="en-US" sz="1900" kern="1200" dirty="0"/>
            <a:t>.</a:t>
          </a:r>
        </a:p>
      </dsp:txBody>
      <dsp:txXfrm>
        <a:off x="4046718" y="3032"/>
        <a:ext cx="2832969" cy="1699781"/>
      </dsp:txXfrm>
    </dsp:sp>
    <dsp:sp modelId="{C91B0BA3-344B-4CE3-A410-FBAD4AC6F0C6}">
      <dsp:nvSpPr>
        <dsp:cNvPr id="0" name=""/>
        <dsp:cNvSpPr/>
      </dsp:nvSpPr>
      <dsp:spPr>
        <a:xfrm>
          <a:off x="7162984" y="3032"/>
          <a:ext cx="2832969" cy="1699781"/>
        </a:xfrm>
        <a:prstGeom prst="rect">
          <a:avLst/>
        </a:prstGeom>
        <a:solidFill>
          <a:schemeClr val="accent4">
            <a:hueOff val="-37704"/>
            <a:satOff val="51439"/>
            <a:lumOff val="-223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Використання цифрових інструментів співпраці для обміну актуальною інформацією в режимі реального часу</a:t>
          </a:r>
          <a:r>
            <a:rPr lang="en-US" sz="1900" kern="1200" dirty="0"/>
            <a:t>.</a:t>
          </a:r>
        </a:p>
      </dsp:txBody>
      <dsp:txXfrm>
        <a:off x="7162984" y="3032"/>
        <a:ext cx="2832969" cy="1699781"/>
      </dsp:txXfrm>
    </dsp:sp>
    <dsp:sp modelId="{941B76B7-643D-4B09-8315-48932C6A847B}">
      <dsp:nvSpPr>
        <dsp:cNvPr id="0" name=""/>
        <dsp:cNvSpPr/>
      </dsp:nvSpPr>
      <dsp:spPr>
        <a:xfrm>
          <a:off x="4046718" y="1986110"/>
          <a:ext cx="2832969" cy="1699781"/>
        </a:xfrm>
        <a:prstGeom prst="rect">
          <a:avLst/>
        </a:prstGeom>
        <a:solidFill>
          <a:schemeClr val="accent4">
            <a:hueOff val="-56556"/>
            <a:satOff val="77158"/>
            <a:lumOff val="-3352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Приклад</a:t>
          </a:r>
          <a:r>
            <a:rPr lang="en-US" sz="1900" kern="1200" dirty="0"/>
            <a:t>: </a:t>
          </a:r>
          <a:r>
            <a:rPr lang="uk-UA" sz="1900" kern="1200" dirty="0"/>
            <a:t>щомісячні зустрічі за участю представників закладів П(ПТ)О та підприємств для забезпечення узгодженості</a:t>
          </a:r>
          <a:r>
            <a:rPr lang="en-US" sz="1900" kern="1200" dirty="0"/>
            <a:t>.</a:t>
          </a:r>
        </a:p>
      </dsp:txBody>
      <dsp:txXfrm>
        <a:off x="4046718" y="1986110"/>
        <a:ext cx="2832969" cy="169978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B1D390-2993-4D19-981E-9A6011C4E795}">
      <dsp:nvSpPr>
        <dsp:cNvPr id="0" name=""/>
        <dsp:cNvSpPr/>
      </dsp:nvSpPr>
      <dsp:spPr>
        <a:xfrm>
          <a:off x="0" y="820111"/>
          <a:ext cx="3414501" cy="204870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Узгодження цілей за допомогою спільних семінарів та сесій планування</a:t>
          </a:r>
          <a:endParaRPr lang="en-US" sz="2200" kern="1200" dirty="0"/>
        </a:p>
      </dsp:txBody>
      <dsp:txXfrm>
        <a:off x="0" y="820111"/>
        <a:ext cx="3414501" cy="2048701"/>
      </dsp:txXfrm>
    </dsp:sp>
    <dsp:sp modelId="{68406EC4-034C-4876-8FC5-DEC2D5F56800}">
      <dsp:nvSpPr>
        <dsp:cNvPr id="0" name=""/>
        <dsp:cNvSpPr/>
      </dsp:nvSpPr>
      <dsp:spPr>
        <a:xfrm>
          <a:off x="3755952" y="820111"/>
          <a:ext cx="3414501" cy="2048701"/>
        </a:xfrm>
        <a:prstGeom prst="rect">
          <a:avLst/>
        </a:prstGeom>
        <a:solidFill>
          <a:schemeClr val="accent4">
            <a:hueOff val="-28278"/>
            <a:satOff val="38579"/>
            <a:lumOff val="-167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Визначення вимірюваних результатів, які будуть вигідні обом сторонам</a:t>
          </a:r>
          <a:r>
            <a:rPr lang="en-US" sz="2200" kern="1200" dirty="0"/>
            <a:t>.</a:t>
          </a:r>
        </a:p>
      </dsp:txBody>
      <dsp:txXfrm>
        <a:off x="3755952" y="820111"/>
        <a:ext cx="3414501" cy="2048701"/>
      </dsp:txXfrm>
    </dsp:sp>
    <dsp:sp modelId="{3A16F3E4-0ED8-4DA3-9245-A3CC6B1CCB3F}">
      <dsp:nvSpPr>
        <dsp:cNvPr id="0" name=""/>
        <dsp:cNvSpPr/>
      </dsp:nvSpPr>
      <dsp:spPr>
        <a:xfrm>
          <a:off x="7511904" y="820111"/>
          <a:ext cx="3414501" cy="2048701"/>
        </a:xfrm>
        <a:prstGeom prst="rect">
          <a:avLst/>
        </a:prstGeom>
        <a:solidFill>
          <a:schemeClr val="accent4">
            <a:hueOff val="-56556"/>
            <a:satOff val="77158"/>
            <a:lumOff val="-3352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Приклад</a:t>
          </a:r>
          <a:r>
            <a:rPr lang="en-US" sz="2200" kern="1200" dirty="0"/>
            <a:t>: </a:t>
          </a:r>
          <a:r>
            <a:rPr lang="uk-UA" sz="2200" kern="1200" dirty="0"/>
            <a:t>технологічна компанія розробляє навчальну програму «Інженерія програмного забезпечення» спільно із закладом П(ПТ)О</a:t>
          </a:r>
          <a:endParaRPr lang="en-US" sz="2200" kern="1200" dirty="0"/>
        </a:p>
      </dsp:txBody>
      <dsp:txXfrm>
        <a:off x="7511904" y="820111"/>
        <a:ext cx="3414501" cy="204870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C44510-26DD-4B85-8B58-F9E13BC67FD0}">
      <dsp:nvSpPr>
        <dsp:cNvPr id="0" name=""/>
        <dsp:cNvSpPr/>
      </dsp:nvSpPr>
      <dsp:spPr>
        <a:xfrm>
          <a:off x="0" y="820111"/>
          <a:ext cx="3414501" cy="204870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Чітке визначення ролей у Меморандумах про взаєморозуміння </a:t>
          </a:r>
          <a:r>
            <a:rPr lang="en-US" sz="2000" kern="1200" dirty="0"/>
            <a:t>(</a:t>
          </a:r>
          <a:r>
            <a:rPr lang="uk-UA" sz="2000" kern="1200" dirty="0" err="1"/>
            <a:t>МпВ</a:t>
          </a:r>
          <a:r>
            <a:rPr lang="en-US" sz="2000" kern="1200" dirty="0"/>
            <a:t>).</a:t>
          </a:r>
        </a:p>
      </dsp:txBody>
      <dsp:txXfrm>
        <a:off x="0" y="820111"/>
        <a:ext cx="3414501" cy="2048701"/>
      </dsp:txXfrm>
    </dsp:sp>
    <dsp:sp modelId="{6DDBE895-CC8A-45FB-B410-820F0B36D015}">
      <dsp:nvSpPr>
        <dsp:cNvPr id="0" name=""/>
        <dsp:cNvSpPr/>
      </dsp:nvSpPr>
      <dsp:spPr>
        <a:xfrm>
          <a:off x="3755952" y="820111"/>
          <a:ext cx="3414501" cy="2048701"/>
        </a:xfrm>
        <a:prstGeom prst="rect">
          <a:avLst/>
        </a:prstGeom>
        <a:solidFill>
          <a:schemeClr val="accent4">
            <a:hueOff val="-28278"/>
            <a:satOff val="38579"/>
            <a:lumOff val="-167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Періодичні перевірки для забезпечення ясності та узгодженості</a:t>
          </a:r>
          <a:r>
            <a:rPr lang="en-US" sz="2000" kern="1200" dirty="0"/>
            <a:t>.</a:t>
          </a:r>
        </a:p>
      </dsp:txBody>
      <dsp:txXfrm>
        <a:off x="3755952" y="820111"/>
        <a:ext cx="3414501" cy="2048701"/>
      </dsp:txXfrm>
    </dsp:sp>
    <dsp:sp modelId="{0BDAA3CD-7FF0-4FF9-8FAB-832E8238EE1C}">
      <dsp:nvSpPr>
        <dsp:cNvPr id="0" name=""/>
        <dsp:cNvSpPr/>
      </dsp:nvSpPr>
      <dsp:spPr>
        <a:xfrm>
          <a:off x="7511904" y="820111"/>
          <a:ext cx="3414501" cy="2048701"/>
        </a:xfrm>
        <a:prstGeom prst="rect">
          <a:avLst/>
        </a:prstGeom>
        <a:solidFill>
          <a:schemeClr val="accent4">
            <a:hueOff val="-56556"/>
            <a:satOff val="77158"/>
            <a:lumOff val="-3352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Приклад</a:t>
          </a:r>
          <a:r>
            <a:rPr lang="en-US" sz="2000" kern="1200" dirty="0"/>
            <a:t>: </a:t>
          </a:r>
          <a:r>
            <a:rPr lang="uk-UA" sz="2000" kern="1200" dirty="0"/>
            <a:t>заклади П(ПТ)О зосереджують увагу на наданні теоретичних знань, а роботодавці проводять практичне навчання здобувачів освіти</a:t>
          </a:r>
          <a:r>
            <a:rPr lang="en-US" sz="2000" kern="1200" dirty="0"/>
            <a:t>.</a:t>
          </a:r>
        </a:p>
      </dsp:txBody>
      <dsp:txXfrm>
        <a:off x="7511904" y="820111"/>
        <a:ext cx="3414501" cy="204870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963DA3-8130-4F65-87E6-86CAA195EC78}">
      <dsp:nvSpPr>
        <dsp:cNvPr id="0" name=""/>
        <dsp:cNvSpPr/>
      </dsp:nvSpPr>
      <dsp:spPr>
        <a:xfrm>
          <a:off x="717952" y="284879"/>
          <a:ext cx="1955812" cy="195581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E52AF4-57CA-4C36-AB0F-CF43EF509DA8}">
      <dsp:nvSpPr>
        <dsp:cNvPr id="0" name=""/>
        <dsp:cNvSpPr/>
      </dsp:nvSpPr>
      <dsp:spPr>
        <a:xfrm>
          <a:off x="1134765" y="701691"/>
          <a:ext cx="1122187" cy="1122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114A90-F57B-4D50-B616-FA67AC255308}">
      <dsp:nvSpPr>
        <dsp:cNvPr id="0" name=""/>
        <dsp:cNvSpPr/>
      </dsp:nvSpPr>
      <dsp:spPr>
        <a:xfrm>
          <a:off x="92734" y="2849879"/>
          <a:ext cx="3206250" cy="105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uk-UA" sz="1800" kern="1200" cap="none" dirty="0"/>
            <a:t>Спільні комітети для ухвалення рішень</a:t>
          </a:r>
          <a:r>
            <a:rPr lang="en-US" sz="1800" kern="1200" cap="none" dirty="0"/>
            <a:t>.</a:t>
          </a:r>
        </a:p>
      </dsp:txBody>
      <dsp:txXfrm>
        <a:off x="92734" y="2849879"/>
        <a:ext cx="3206250" cy="1057500"/>
      </dsp:txXfrm>
    </dsp:sp>
    <dsp:sp modelId="{04556D92-F812-4F83-8C79-25C6E32D93B3}">
      <dsp:nvSpPr>
        <dsp:cNvPr id="0" name=""/>
        <dsp:cNvSpPr/>
      </dsp:nvSpPr>
      <dsp:spPr>
        <a:xfrm>
          <a:off x="4485296" y="284879"/>
          <a:ext cx="1955812" cy="195581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274354-E04E-4CD6-8CB6-056A014796BD}">
      <dsp:nvSpPr>
        <dsp:cNvPr id="0" name=""/>
        <dsp:cNvSpPr/>
      </dsp:nvSpPr>
      <dsp:spPr>
        <a:xfrm>
          <a:off x="4902109" y="701691"/>
          <a:ext cx="1122187" cy="1122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A55776-449C-4F4D-8E8B-E49D79C26763}">
      <dsp:nvSpPr>
        <dsp:cNvPr id="0" name=""/>
        <dsp:cNvSpPr/>
      </dsp:nvSpPr>
      <dsp:spPr>
        <a:xfrm>
          <a:off x="3860078" y="2849879"/>
          <a:ext cx="3206250" cy="105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uk-UA" sz="1800" kern="1200" cap="none" dirty="0"/>
            <a:t>Регулярний аналіз досягнутих результатів та структурований зворотний зв</a:t>
          </a:r>
          <a:r>
            <a:rPr lang="en-US" sz="1800" kern="1200" cap="none" dirty="0"/>
            <a:t>’</a:t>
          </a:r>
          <a:r>
            <a:rPr lang="uk-UA" sz="1800" kern="1200" cap="none" dirty="0" err="1"/>
            <a:t>язок</a:t>
          </a:r>
          <a:r>
            <a:rPr lang="en-US" sz="1800" kern="1200" cap="none" dirty="0"/>
            <a:t>.</a:t>
          </a:r>
        </a:p>
      </dsp:txBody>
      <dsp:txXfrm>
        <a:off x="3860078" y="2849879"/>
        <a:ext cx="3206250" cy="1057500"/>
      </dsp:txXfrm>
    </dsp:sp>
    <dsp:sp modelId="{6CECA69B-8684-44AE-BA95-A331AE286633}">
      <dsp:nvSpPr>
        <dsp:cNvPr id="0" name=""/>
        <dsp:cNvSpPr/>
      </dsp:nvSpPr>
      <dsp:spPr>
        <a:xfrm>
          <a:off x="8252640" y="284879"/>
          <a:ext cx="1955812" cy="195581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610E4D-3D84-4F55-BAFE-15644B7692D0}">
      <dsp:nvSpPr>
        <dsp:cNvPr id="0" name=""/>
        <dsp:cNvSpPr/>
      </dsp:nvSpPr>
      <dsp:spPr>
        <a:xfrm>
          <a:off x="8669453" y="701691"/>
          <a:ext cx="1122187" cy="11221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2DF337-2EC6-4E09-8611-912A49E84D00}">
      <dsp:nvSpPr>
        <dsp:cNvPr id="0" name=""/>
        <dsp:cNvSpPr/>
      </dsp:nvSpPr>
      <dsp:spPr>
        <a:xfrm>
          <a:off x="7627421" y="2849879"/>
          <a:ext cx="3206250" cy="105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uk-UA" sz="1800" kern="1200" cap="none" dirty="0"/>
            <a:t>Приклад</a:t>
          </a:r>
          <a:r>
            <a:rPr lang="en-US" sz="1800" kern="1200" cap="none" dirty="0"/>
            <a:t>: </a:t>
          </a:r>
          <a:r>
            <a:rPr lang="uk-UA" sz="1800" kern="1200" cap="none" dirty="0"/>
            <a:t>керівний комітет щокварталу оцінює хід виконання програми з відновлювальної енергетики</a:t>
          </a:r>
          <a:r>
            <a:rPr lang="en-US" sz="1800" kern="1200" cap="none" dirty="0"/>
            <a:t>.</a:t>
          </a:r>
        </a:p>
      </dsp:txBody>
      <dsp:txXfrm>
        <a:off x="7627421" y="2849879"/>
        <a:ext cx="3206250" cy="1057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-252413" y="685800"/>
            <a:ext cx="6092826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369711" y="4343400"/>
            <a:ext cx="6064956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Noto Sans Symbols"/>
              <a:buChar char="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575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Noto Sans Symbols"/>
              <a:buChar char="−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575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Noto Sans Symbols"/>
              <a:buChar char="−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575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Noto Sans Symbols"/>
              <a:buChar char="−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8575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Noto Sans Symbols"/>
              <a:buChar char="−"/>
              <a:defRPr sz="9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28575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Noto Sans Symbols"/>
              <a:buChar char="−"/>
              <a:defRPr sz="9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28575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Noto Sans Symbols"/>
              <a:buChar char="−"/>
              <a:defRPr sz="9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28575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Noto Sans Symbols"/>
              <a:buChar char="−"/>
              <a:defRPr sz="9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‹№›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305854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52413" y="685800"/>
            <a:ext cx="6092826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1:notes"/>
          <p:cNvSpPr txBox="1">
            <a:spLocks noGrp="1"/>
          </p:cNvSpPr>
          <p:nvPr>
            <p:ph type="body" idx="1"/>
          </p:nvPr>
        </p:nvSpPr>
        <p:spPr>
          <a:xfrm>
            <a:off x="369711" y="4343400"/>
            <a:ext cx="6064956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:notes"/>
          <p:cNvSpPr txBox="1">
            <a:spLocks noGrp="1"/>
          </p:cNvSpPr>
          <p:nvPr>
            <p:ph type="body" idx="1"/>
          </p:nvPr>
        </p:nvSpPr>
        <p:spPr>
          <a:xfrm>
            <a:off x="369711" y="4343400"/>
            <a:ext cx="6064956" cy="411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52413" y="685800"/>
            <a:ext cx="6092826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9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80" y="9660"/>
            <a:ext cx="12183052" cy="685958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9"/>
          <p:cNvSpPr txBox="1">
            <a:spLocks noGrp="1"/>
          </p:cNvSpPr>
          <p:nvPr>
            <p:ph type="ctrTitle"/>
          </p:nvPr>
        </p:nvSpPr>
        <p:spPr>
          <a:xfrm>
            <a:off x="3037398" y="2299416"/>
            <a:ext cx="5621572" cy="2388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580"/>
              </a:buClr>
              <a:buSzPts val="2800"/>
              <a:buFont typeface="Open Sans ExtraBold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9" name="Google Shape;19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4963" y="6434314"/>
            <a:ext cx="693200" cy="293917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9"/>
          <p:cNvSpPr txBox="1">
            <a:spLocks noGrp="1"/>
          </p:cNvSpPr>
          <p:nvPr>
            <p:ph type="ftr" idx="11"/>
          </p:nvPr>
        </p:nvSpPr>
        <p:spPr>
          <a:xfrm>
            <a:off x="4038074" y="6463411"/>
            <a:ext cx="4114264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9"/>
          <p:cNvSpPr txBox="1">
            <a:spLocks noGrp="1"/>
          </p:cNvSpPr>
          <p:nvPr>
            <p:ph type="sldNum" idx="12"/>
          </p:nvPr>
        </p:nvSpPr>
        <p:spPr>
          <a:xfrm>
            <a:off x="9214207" y="6456285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lvl="1" indent="0" algn="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lvl="2" indent="0" algn="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lvl="3" indent="0" algn="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lvl="4" indent="0" algn="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lvl="5" indent="0" algn="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lvl="6" indent="0" algn="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lvl="7" indent="0" algn="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lvl="8" indent="0" algn="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0"/>
          <p:cNvSpPr txBox="1">
            <a:spLocks noGrp="1"/>
          </p:cNvSpPr>
          <p:nvPr>
            <p:ph type="title"/>
          </p:nvPr>
        </p:nvSpPr>
        <p:spPr>
          <a:xfrm>
            <a:off x="838091" y="365210"/>
            <a:ext cx="10514231" cy="1325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58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0"/>
          <p:cNvSpPr txBox="1">
            <a:spLocks noGrp="1"/>
          </p:cNvSpPr>
          <p:nvPr>
            <p:ph type="body" idx="1"/>
          </p:nvPr>
        </p:nvSpPr>
        <p:spPr>
          <a:xfrm rot="5400000">
            <a:off x="3919034" y="-1254894"/>
            <a:ext cx="4352346" cy="10514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58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30"/>
          <p:cNvSpPr txBox="1">
            <a:spLocks noGrp="1"/>
          </p:cNvSpPr>
          <p:nvPr>
            <p:ph type="ftr" idx="11"/>
          </p:nvPr>
        </p:nvSpPr>
        <p:spPr>
          <a:xfrm>
            <a:off x="4038074" y="6463411"/>
            <a:ext cx="4114264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0"/>
          <p:cNvSpPr txBox="1">
            <a:spLocks noGrp="1"/>
          </p:cNvSpPr>
          <p:nvPr>
            <p:ph type="sldNum" idx="12"/>
          </p:nvPr>
        </p:nvSpPr>
        <p:spPr>
          <a:xfrm>
            <a:off x="9214207" y="6456285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lvl="1" indent="0" algn="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lvl="2" indent="0" algn="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lvl="3" indent="0" algn="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lvl="4" indent="0" algn="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lvl="5" indent="0" algn="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lvl="6" indent="0" algn="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lvl="7" indent="0" algn="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lvl="8" indent="0" algn="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1"/>
          <p:cNvSpPr txBox="1">
            <a:spLocks noGrp="1"/>
          </p:cNvSpPr>
          <p:nvPr>
            <p:ph type="title"/>
          </p:nvPr>
        </p:nvSpPr>
        <p:spPr>
          <a:xfrm rot="5400000">
            <a:off x="7131451" y="1957522"/>
            <a:ext cx="5813184" cy="2628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58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1"/>
          <p:cNvSpPr txBox="1">
            <a:spLocks noGrp="1"/>
          </p:cNvSpPr>
          <p:nvPr>
            <p:ph type="body" idx="1"/>
          </p:nvPr>
        </p:nvSpPr>
        <p:spPr>
          <a:xfrm rot="5400000">
            <a:off x="1798146" y="-594845"/>
            <a:ext cx="5813184" cy="7733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58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31"/>
          <p:cNvSpPr txBox="1">
            <a:spLocks noGrp="1"/>
          </p:cNvSpPr>
          <p:nvPr>
            <p:ph type="ftr" idx="11"/>
          </p:nvPr>
        </p:nvSpPr>
        <p:spPr>
          <a:xfrm>
            <a:off x="4038074" y="6463411"/>
            <a:ext cx="4114264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1"/>
          <p:cNvSpPr txBox="1">
            <a:spLocks noGrp="1"/>
          </p:cNvSpPr>
          <p:nvPr>
            <p:ph type="sldNum" idx="12"/>
          </p:nvPr>
        </p:nvSpPr>
        <p:spPr>
          <a:xfrm>
            <a:off x="9214207" y="6456285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lvl="1" indent="0" algn="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lvl="2" indent="0" algn="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lvl="3" indent="0" algn="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lvl="4" indent="0" algn="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lvl="5" indent="0" algn="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lvl="6" indent="0" algn="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lvl="7" indent="0" algn="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lvl="8" indent="0" algn="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2"/>
          <p:cNvSpPr txBox="1">
            <a:spLocks noGrp="1"/>
          </p:cNvSpPr>
          <p:nvPr>
            <p:ph type="body" idx="1"/>
          </p:nvPr>
        </p:nvSpPr>
        <p:spPr>
          <a:xfrm>
            <a:off x="334963" y="1616487"/>
            <a:ext cx="11520487" cy="4561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 b="0" i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580"/>
              </a:buClr>
              <a:buSzPts val="2000"/>
              <a:buChar char="•"/>
              <a:defRPr sz="2000" b="1" i="0"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b="0" i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 b="0" i="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 b="0" i="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body" idx="2"/>
          </p:nvPr>
        </p:nvSpPr>
        <p:spPr>
          <a:xfrm>
            <a:off x="334963" y="1001936"/>
            <a:ext cx="11520487" cy="3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 i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32"/>
          <p:cNvSpPr txBox="1">
            <a:spLocks noGrp="1"/>
          </p:cNvSpPr>
          <p:nvPr>
            <p:ph type="sldNum" idx="12"/>
          </p:nvPr>
        </p:nvSpPr>
        <p:spPr>
          <a:xfrm>
            <a:off x="9214207" y="6456285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  <p:sp>
        <p:nvSpPr>
          <p:cNvPr id="79" name="Google Shape;79;p32"/>
          <p:cNvSpPr txBox="1">
            <a:spLocks noGrp="1"/>
          </p:cNvSpPr>
          <p:nvPr>
            <p:ph type="title"/>
          </p:nvPr>
        </p:nvSpPr>
        <p:spPr>
          <a:xfrm>
            <a:off x="838091" y="365210"/>
            <a:ext cx="10514231" cy="1325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580"/>
              </a:buClr>
              <a:buSzPts val="1800"/>
              <a:buFont typeface="Open Sans ExtraBold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2"/>
          <p:cNvSpPr txBox="1">
            <a:spLocks noGrp="1"/>
          </p:cNvSpPr>
          <p:nvPr>
            <p:ph type="ftr" idx="11"/>
          </p:nvPr>
        </p:nvSpPr>
        <p:spPr>
          <a:xfrm>
            <a:off x="4038074" y="6463411"/>
            <a:ext cx="4114264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000" b="0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OC_image">
  <p:cSld name="3_TOC_image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3"/>
          <p:cNvSpPr txBox="1">
            <a:spLocks noGrp="1"/>
          </p:cNvSpPr>
          <p:nvPr>
            <p:ph type="title"/>
          </p:nvPr>
        </p:nvSpPr>
        <p:spPr>
          <a:xfrm>
            <a:off x="767995" y="0"/>
            <a:ext cx="10666611" cy="1143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58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9214207" y="6456285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1" i="0" u="none" strike="noStrike" cap="none">
                <a:solidFill>
                  <a:srgbClr val="5D7B9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spcBef>
                <a:spcPts val="0"/>
              </a:spcBef>
              <a:buNone/>
              <a:defRPr sz="1400" b="1" i="0" u="none" strike="noStrike" cap="none">
                <a:solidFill>
                  <a:srgbClr val="5D7B9A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spcBef>
                <a:spcPts val="0"/>
              </a:spcBef>
              <a:buNone/>
              <a:defRPr sz="1400" b="1" i="0" u="none" strike="noStrike" cap="none">
                <a:solidFill>
                  <a:srgbClr val="5D7B9A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spcBef>
                <a:spcPts val="0"/>
              </a:spcBef>
              <a:buNone/>
              <a:defRPr sz="1400" b="1" i="0" u="none" strike="noStrike" cap="none">
                <a:solidFill>
                  <a:srgbClr val="5D7B9A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spcBef>
                <a:spcPts val="0"/>
              </a:spcBef>
              <a:buNone/>
              <a:defRPr sz="1400" b="1" i="0" u="none" strike="noStrike" cap="none">
                <a:solidFill>
                  <a:srgbClr val="5D7B9A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spcBef>
                <a:spcPts val="0"/>
              </a:spcBef>
              <a:buNone/>
              <a:defRPr sz="1400" b="1" i="0" u="none" strike="noStrike" cap="none">
                <a:solidFill>
                  <a:srgbClr val="5D7B9A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spcBef>
                <a:spcPts val="0"/>
              </a:spcBef>
              <a:buNone/>
              <a:defRPr sz="1400" b="1" i="0" u="none" strike="noStrike" cap="none">
                <a:solidFill>
                  <a:srgbClr val="5D7B9A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spcBef>
                <a:spcPts val="0"/>
              </a:spcBef>
              <a:buNone/>
              <a:defRPr sz="1400" b="1" i="0" u="none" strike="noStrike" cap="none">
                <a:solidFill>
                  <a:srgbClr val="5D7B9A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spcBef>
                <a:spcPts val="0"/>
              </a:spcBef>
              <a:buNone/>
              <a:defRPr sz="1400" b="1" i="0" u="none" strike="noStrike" cap="none">
                <a:solidFill>
                  <a:srgbClr val="5D7B9A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2"/>
          <p:cNvSpPr txBox="1">
            <a:spLocks noGrp="1"/>
          </p:cNvSpPr>
          <p:nvPr>
            <p:ph type="title"/>
          </p:nvPr>
        </p:nvSpPr>
        <p:spPr>
          <a:xfrm>
            <a:off x="838091" y="485029"/>
            <a:ext cx="10514231" cy="1105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580"/>
              </a:buClr>
              <a:buSzPts val="2800"/>
              <a:buFont typeface="Open Sans ExtraBold"/>
              <a:buNone/>
              <a:defRPr sz="2800">
                <a:solidFill>
                  <a:srgbClr val="00358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2"/>
          <p:cNvSpPr txBox="1">
            <a:spLocks noGrp="1"/>
          </p:cNvSpPr>
          <p:nvPr>
            <p:ph type="body" idx="1"/>
          </p:nvPr>
        </p:nvSpPr>
        <p:spPr>
          <a:xfrm>
            <a:off x="838091" y="2011680"/>
            <a:ext cx="10514231" cy="3896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580"/>
              </a:buClr>
              <a:buSzPts val="1800"/>
              <a:buChar char="•"/>
              <a:defRPr sz="18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4"/>
          <p:cNvSpPr txBox="1">
            <a:spLocks noGrp="1"/>
          </p:cNvSpPr>
          <p:nvPr>
            <p:ph type="title"/>
          </p:nvPr>
        </p:nvSpPr>
        <p:spPr>
          <a:xfrm>
            <a:off x="831742" y="2108840"/>
            <a:ext cx="10514231" cy="1500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580"/>
              </a:buClr>
              <a:buSzPts val="4000"/>
              <a:buFont typeface="Open Sans ExtraBold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body" idx="1"/>
          </p:nvPr>
        </p:nvSpPr>
        <p:spPr>
          <a:xfrm>
            <a:off x="831742" y="3636370"/>
            <a:ext cx="10514231" cy="1500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 txBox="1">
            <a:spLocks noGrp="1"/>
          </p:cNvSpPr>
          <p:nvPr>
            <p:ph type="title"/>
          </p:nvPr>
        </p:nvSpPr>
        <p:spPr>
          <a:xfrm>
            <a:off x="839679" y="365210"/>
            <a:ext cx="10514231" cy="1325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58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body" idx="1"/>
          </p:nvPr>
        </p:nvSpPr>
        <p:spPr>
          <a:xfrm>
            <a:off x="839679" y="1681552"/>
            <a:ext cx="5157116" cy="824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580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body" idx="2"/>
          </p:nvPr>
        </p:nvSpPr>
        <p:spPr>
          <a:xfrm>
            <a:off x="839679" y="2505655"/>
            <a:ext cx="5157116" cy="3685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58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body" idx="3"/>
          </p:nvPr>
        </p:nvSpPr>
        <p:spPr>
          <a:xfrm>
            <a:off x="6171397" y="1681552"/>
            <a:ext cx="5182513" cy="824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580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1" name="Google Shape;111;p15"/>
          <p:cNvSpPr txBox="1">
            <a:spLocks noGrp="1"/>
          </p:cNvSpPr>
          <p:nvPr>
            <p:ph type="body" idx="4"/>
          </p:nvPr>
        </p:nvSpPr>
        <p:spPr>
          <a:xfrm>
            <a:off x="6171397" y="2505655"/>
            <a:ext cx="5182513" cy="3685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58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 txBox="1">
            <a:spLocks noGrp="1"/>
          </p:cNvSpPr>
          <p:nvPr>
            <p:ph type="title"/>
          </p:nvPr>
        </p:nvSpPr>
        <p:spPr>
          <a:xfrm>
            <a:off x="838091" y="365210"/>
            <a:ext cx="10514231" cy="1325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58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839679" y="457306"/>
            <a:ext cx="3931725" cy="1600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580"/>
              </a:buClr>
              <a:buSzPts val="2800"/>
              <a:buFont typeface="Open Sans ExtraBold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body" idx="1"/>
          </p:nvPr>
        </p:nvSpPr>
        <p:spPr>
          <a:xfrm>
            <a:off x="5182513" y="987654"/>
            <a:ext cx="6171397" cy="4874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580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2"/>
          </p:nvPr>
        </p:nvSpPr>
        <p:spPr>
          <a:xfrm>
            <a:off x="839679" y="2361537"/>
            <a:ext cx="3931725" cy="3508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580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2"/>
          <p:cNvSpPr txBox="1">
            <a:spLocks noGrp="1"/>
          </p:cNvSpPr>
          <p:nvPr>
            <p:ph type="title"/>
          </p:nvPr>
        </p:nvSpPr>
        <p:spPr>
          <a:xfrm>
            <a:off x="838091" y="485029"/>
            <a:ext cx="10514231" cy="1105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580"/>
              </a:buClr>
              <a:buSzPts val="2800"/>
              <a:buFont typeface="Open Sans ExtraBold"/>
              <a:buNone/>
              <a:defRPr sz="2800">
                <a:solidFill>
                  <a:srgbClr val="00358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2"/>
          <p:cNvSpPr txBox="1">
            <a:spLocks noGrp="1"/>
          </p:cNvSpPr>
          <p:nvPr>
            <p:ph type="body" idx="1"/>
          </p:nvPr>
        </p:nvSpPr>
        <p:spPr>
          <a:xfrm>
            <a:off x="838091" y="2011680"/>
            <a:ext cx="10514231" cy="3896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580"/>
              </a:buClr>
              <a:buSzPts val="1800"/>
              <a:buChar char="•"/>
              <a:defRPr sz="18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ftr" idx="11"/>
          </p:nvPr>
        </p:nvSpPr>
        <p:spPr>
          <a:xfrm>
            <a:off x="4038074" y="6463411"/>
            <a:ext cx="4114264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sldNum" idx="12"/>
          </p:nvPr>
        </p:nvSpPr>
        <p:spPr>
          <a:xfrm>
            <a:off x="9214207" y="6456285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lvl="1" indent="0" algn="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lvl="2" indent="0" algn="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lvl="3" indent="0" algn="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lvl="4" indent="0" algn="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lvl="5" indent="0" algn="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lvl="6" indent="0" algn="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lvl="7" indent="0" algn="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lvl="8" indent="0" algn="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>
            <a:spLocks noGrp="1"/>
          </p:cNvSpPr>
          <p:nvPr>
            <p:ph type="title"/>
          </p:nvPr>
        </p:nvSpPr>
        <p:spPr>
          <a:xfrm>
            <a:off x="839679" y="457306"/>
            <a:ext cx="3931725" cy="1600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580"/>
              </a:buClr>
              <a:buSzPts val="2800"/>
              <a:buFont typeface="Open Sans ExtraBold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9"/>
          <p:cNvSpPr>
            <a:spLocks noGrp="1"/>
          </p:cNvSpPr>
          <p:nvPr>
            <p:ph type="pic" idx="2"/>
          </p:nvPr>
        </p:nvSpPr>
        <p:spPr>
          <a:xfrm>
            <a:off x="5182513" y="987654"/>
            <a:ext cx="6171397" cy="4874754"/>
          </a:xfrm>
          <a:prstGeom prst="rect">
            <a:avLst/>
          </a:prstGeom>
          <a:noFill/>
          <a:ln>
            <a:noFill/>
          </a:ln>
        </p:spPr>
      </p:sp>
      <p:sp>
        <p:nvSpPr>
          <p:cNvPr id="122" name="Google Shape;122;p19"/>
          <p:cNvSpPr txBox="1">
            <a:spLocks noGrp="1"/>
          </p:cNvSpPr>
          <p:nvPr>
            <p:ph type="body" idx="1"/>
          </p:nvPr>
        </p:nvSpPr>
        <p:spPr>
          <a:xfrm>
            <a:off x="839679" y="2441050"/>
            <a:ext cx="3931725" cy="3429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580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>
            <a:spLocks noGrp="1"/>
          </p:cNvSpPr>
          <p:nvPr>
            <p:ph type="title"/>
          </p:nvPr>
        </p:nvSpPr>
        <p:spPr>
          <a:xfrm>
            <a:off x="838091" y="365210"/>
            <a:ext cx="10514231" cy="1325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58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0"/>
          <p:cNvSpPr txBox="1">
            <a:spLocks noGrp="1"/>
          </p:cNvSpPr>
          <p:nvPr>
            <p:ph type="body" idx="1"/>
          </p:nvPr>
        </p:nvSpPr>
        <p:spPr>
          <a:xfrm rot="5400000">
            <a:off x="3919034" y="-1254894"/>
            <a:ext cx="4352346" cy="10514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58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>
            <a:spLocks noGrp="1"/>
          </p:cNvSpPr>
          <p:nvPr>
            <p:ph type="title"/>
          </p:nvPr>
        </p:nvSpPr>
        <p:spPr>
          <a:xfrm rot="5400000">
            <a:off x="7131451" y="1957522"/>
            <a:ext cx="5813184" cy="2628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58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1"/>
          <p:cNvSpPr txBox="1">
            <a:spLocks noGrp="1"/>
          </p:cNvSpPr>
          <p:nvPr>
            <p:ph type="body" idx="1"/>
          </p:nvPr>
        </p:nvSpPr>
        <p:spPr>
          <a:xfrm rot="5400000">
            <a:off x="1798146" y="-594845"/>
            <a:ext cx="5813184" cy="7733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58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3"/>
          <p:cNvSpPr txBox="1">
            <a:spLocks noGrp="1"/>
          </p:cNvSpPr>
          <p:nvPr>
            <p:ph type="title"/>
          </p:nvPr>
        </p:nvSpPr>
        <p:spPr>
          <a:xfrm>
            <a:off x="831742" y="2108840"/>
            <a:ext cx="10514231" cy="1500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580"/>
              </a:buClr>
              <a:buSzPts val="4400"/>
              <a:buFont typeface="Open Sans ExtraBold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3"/>
          <p:cNvSpPr txBox="1">
            <a:spLocks noGrp="1"/>
          </p:cNvSpPr>
          <p:nvPr>
            <p:ph type="body" idx="1"/>
          </p:nvPr>
        </p:nvSpPr>
        <p:spPr>
          <a:xfrm>
            <a:off x="831742" y="3636370"/>
            <a:ext cx="10514231" cy="1500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ftr" idx="11"/>
          </p:nvPr>
        </p:nvSpPr>
        <p:spPr>
          <a:xfrm>
            <a:off x="4038074" y="6463411"/>
            <a:ext cx="4114264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sldNum" idx="12"/>
          </p:nvPr>
        </p:nvSpPr>
        <p:spPr>
          <a:xfrm>
            <a:off x="9214207" y="6456285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lvl="1" indent="0" algn="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lvl="2" indent="0" algn="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lvl="3" indent="0" algn="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lvl="4" indent="0" algn="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lvl="5" indent="0" algn="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lvl="6" indent="0" algn="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lvl="7" indent="0" algn="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lvl="8" indent="0" algn="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4"/>
          <p:cNvSpPr txBox="1">
            <a:spLocks noGrp="1"/>
          </p:cNvSpPr>
          <p:nvPr>
            <p:ph type="title"/>
          </p:nvPr>
        </p:nvSpPr>
        <p:spPr>
          <a:xfrm>
            <a:off x="838091" y="365210"/>
            <a:ext cx="10514231" cy="1325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58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4"/>
          <p:cNvSpPr txBox="1">
            <a:spLocks noGrp="1"/>
          </p:cNvSpPr>
          <p:nvPr>
            <p:ph type="body" idx="1"/>
          </p:nvPr>
        </p:nvSpPr>
        <p:spPr>
          <a:xfrm>
            <a:off x="838091" y="1826048"/>
            <a:ext cx="5180926" cy="4352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58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4"/>
          <p:cNvSpPr txBox="1">
            <a:spLocks noGrp="1"/>
          </p:cNvSpPr>
          <p:nvPr>
            <p:ph type="body" idx="2"/>
          </p:nvPr>
        </p:nvSpPr>
        <p:spPr>
          <a:xfrm>
            <a:off x="6171396" y="1826048"/>
            <a:ext cx="5180926" cy="4352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58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ftr" idx="11"/>
          </p:nvPr>
        </p:nvSpPr>
        <p:spPr>
          <a:xfrm>
            <a:off x="4038074" y="6463411"/>
            <a:ext cx="4114264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4"/>
          <p:cNvSpPr txBox="1">
            <a:spLocks noGrp="1"/>
          </p:cNvSpPr>
          <p:nvPr>
            <p:ph type="sldNum" idx="12"/>
          </p:nvPr>
        </p:nvSpPr>
        <p:spPr>
          <a:xfrm>
            <a:off x="9214207" y="6456285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lvl="1" indent="0" algn="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lvl="2" indent="0" algn="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lvl="3" indent="0" algn="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lvl="4" indent="0" algn="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lvl="5" indent="0" algn="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lvl="6" indent="0" algn="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lvl="7" indent="0" algn="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lvl="8" indent="0" algn="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5"/>
          <p:cNvSpPr txBox="1">
            <a:spLocks noGrp="1"/>
          </p:cNvSpPr>
          <p:nvPr>
            <p:ph type="title"/>
          </p:nvPr>
        </p:nvSpPr>
        <p:spPr>
          <a:xfrm>
            <a:off x="839679" y="365210"/>
            <a:ext cx="10514231" cy="1325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58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5"/>
          <p:cNvSpPr txBox="1">
            <a:spLocks noGrp="1"/>
          </p:cNvSpPr>
          <p:nvPr>
            <p:ph type="body" idx="1"/>
          </p:nvPr>
        </p:nvSpPr>
        <p:spPr>
          <a:xfrm>
            <a:off x="839679" y="1681552"/>
            <a:ext cx="5157116" cy="824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580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5"/>
          <p:cNvSpPr txBox="1">
            <a:spLocks noGrp="1"/>
          </p:cNvSpPr>
          <p:nvPr>
            <p:ph type="body" idx="2"/>
          </p:nvPr>
        </p:nvSpPr>
        <p:spPr>
          <a:xfrm>
            <a:off x="839679" y="2505655"/>
            <a:ext cx="5157116" cy="3685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58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body" idx="3"/>
          </p:nvPr>
        </p:nvSpPr>
        <p:spPr>
          <a:xfrm>
            <a:off x="6171397" y="1681552"/>
            <a:ext cx="5182513" cy="824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580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body" idx="4"/>
          </p:nvPr>
        </p:nvSpPr>
        <p:spPr>
          <a:xfrm>
            <a:off x="6171397" y="2505655"/>
            <a:ext cx="5182513" cy="3685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58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ftr" idx="11"/>
          </p:nvPr>
        </p:nvSpPr>
        <p:spPr>
          <a:xfrm>
            <a:off x="4038074" y="6463411"/>
            <a:ext cx="4114264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sldNum" idx="12"/>
          </p:nvPr>
        </p:nvSpPr>
        <p:spPr>
          <a:xfrm>
            <a:off x="9214207" y="6456285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lvl="1" indent="0" algn="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lvl="2" indent="0" algn="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lvl="3" indent="0" algn="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lvl="4" indent="0" algn="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lvl="5" indent="0" algn="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lvl="6" indent="0" algn="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lvl="7" indent="0" algn="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lvl="8" indent="0" algn="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6"/>
          <p:cNvSpPr txBox="1">
            <a:spLocks noGrp="1"/>
          </p:cNvSpPr>
          <p:nvPr>
            <p:ph type="title"/>
          </p:nvPr>
        </p:nvSpPr>
        <p:spPr>
          <a:xfrm>
            <a:off x="838091" y="365210"/>
            <a:ext cx="10514231" cy="1325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58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ftr" idx="11"/>
          </p:nvPr>
        </p:nvSpPr>
        <p:spPr>
          <a:xfrm>
            <a:off x="4038074" y="6463411"/>
            <a:ext cx="4114264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sldNum" idx="12"/>
          </p:nvPr>
        </p:nvSpPr>
        <p:spPr>
          <a:xfrm>
            <a:off x="9214207" y="6456285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lvl="1" indent="0" algn="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lvl="2" indent="0" algn="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lvl="3" indent="0" algn="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lvl="4" indent="0" algn="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lvl="5" indent="0" algn="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lvl="6" indent="0" algn="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lvl="7" indent="0" algn="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lvl="8" indent="0" algn="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7"/>
          <p:cNvSpPr txBox="1">
            <a:spLocks noGrp="1"/>
          </p:cNvSpPr>
          <p:nvPr>
            <p:ph type="ftr" idx="11"/>
          </p:nvPr>
        </p:nvSpPr>
        <p:spPr>
          <a:xfrm>
            <a:off x="4038074" y="6463411"/>
            <a:ext cx="4114264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7"/>
          <p:cNvSpPr txBox="1">
            <a:spLocks noGrp="1"/>
          </p:cNvSpPr>
          <p:nvPr>
            <p:ph type="sldNum" idx="12"/>
          </p:nvPr>
        </p:nvSpPr>
        <p:spPr>
          <a:xfrm>
            <a:off x="9214207" y="6456285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lvl="1" indent="0" algn="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lvl="2" indent="0" algn="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lvl="3" indent="0" algn="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lvl="4" indent="0" algn="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lvl="5" indent="0" algn="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lvl="6" indent="0" algn="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lvl="7" indent="0" algn="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lvl="8" indent="0" algn="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8"/>
          <p:cNvSpPr txBox="1">
            <a:spLocks noGrp="1"/>
          </p:cNvSpPr>
          <p:nvPr>
            <p:ph type="title"/>
          </p:nvPr>
        </p:nvSpPr>
        <p:spPr>
          <a:xfrm>
            <a:off x="839679" y="457306"/>
            <a:ext cx="3931725" cy="1600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580"/>
              </a:buClr>
              <a:buSzPts val="2800"/>
              <a:buFont typeface="Open Sans ExtraBold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8"/>
          <p:cNvSpPr txBox="1">
            <a:spLocks noGrp="1"/>
          </p:cNvSpPr>
          <p:nvPr>
            <p:ph type="body" idx="1"/>
          </p:nvPr>
        </p:nvSpPr>
        <p:spPr>
          <a:xfrm>
            <a:off x="5182513" y="987654"/>
            <a:ext cx="6171397" cy="4874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580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6" name="Google Shape;56;p28"/>
          <p:cNvSpPr txBox="1">
            <a:spLocks noGrp="1"/>
          </p:cNvSpPr>
          <p:nvPr>
            <p:ph type="body" idx="2"/>
          </p:nvPr>
        </p:nvSpPr>
        <p:spPr>
          <a:xfrm>
            <a:off x="839679" y="2361537"/>
            <a:ext cx="3931725" cy="3508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580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7" name="Google Shape;57;p28"/>
          <p:cNvSpPr txBox="1">
            <a:spLocks noGrp="1"/>
          </p:cNvSpPr>
          <p:nvPr>
            <p:ph type="ftr" idx="11"/>
          </p:nvPr>
        </p:nvSpPr>
        <p:spPr>
          <a:xfrm>
            <a:off x="4038074" y="6463411"/>
            <a:ext cx="4114264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8"/>
          <p:cNvSpPr txBox="1">
            <a:spLocks noGrp="1"/>
          </p:cNvSpPr>
          <p:nvPr>
            <p:ph type="sldNum" idx="12"/>
          </p:nvPr>
        </p:nvSpPr>
        <p:spPr>
          <a:xfrm>
            <a:off x="9214207" y="6456285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lvl="1" indent="0" algn="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lvl="2" indent="0" algn="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lvl="3" indent="0" algn="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lvl="4" indent="0" algn="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lvl="5" indent="0" algn="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lvl="6" indent="0" algn="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lvl="7" indent="0" algn="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lvl="8" indent="0" algn="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9"/>
          <p:cNvSpPr txBox="1">
            <a:spLocks noGrp="1"/>
          </p:cNvSpPr>
          <p:nvPr>
            <p:ph type="title"/>
          </p:nvPr>
        </p:nvSpPr>
        <p:spPr>
          <a:xfrm>
            <a:off x="839679" y="457306"/>
            <a:ext cx="3931725" cy="1600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580"/>
              </a:buClr>
              <a:buSzPts val="2800"/>
              <a:buFont typeface="Open Sans ExtraBold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9"/>
          <p:cNvSpPr>
            <a:spLocks noGrp="1"/>
          </p:cNvSpPr>
          <p:nvPr>
            <p:ph type="pic" idx="2"/>
          </p:nvPr>
        </p:nvSpPr>
        <p:spPr>
          <a:xfrm>
            <a:off x="5182513" y="987654"/>
            <a:ext cx="6171397" cy="4874754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29"/>
          <p:cNvSpPr txBox="1">
            <a:spLocks noGrp="1"/>
          </p:cNvSpPr>
          <p:nvPr>
            <p:ph type="body" idx="1"/>
          </p:nvPr>
        </p:nvSpPr>
        <p:spPr>
          <a:xfrm>
            <a:off x="839679" y="2441050"/>
            <a:ext cx="3931725" cy="3429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580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29"/>
          <p:cNvSpPr txBox="1">
            <a:spLocks noGrp="1"/>
          </p:cNvSpPr>
          <p:nvPr>
            <p:ph type="ftr" idx="11"/>
          </p:nvPr>
        </p:nvSpPr>
        <p:spPr>
          <a:xfrm>
            <a:off x="4038074" y="6463411"/>
            <a:ext cx="4114264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9"/>
          <p:cNvSpPr txBox="1">
            <a:spLocks noGrp="1"/>
          </p:cNvSpPr>
          <p:nvPr>
            <p:ph type="sldNum" idx="12"/>
          </p:nvPr>
        </p:nvSpPr>
        <p:spPr>
          <a:xfrm>
            <a:off x="9214207" y="6456285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lvl="1" indent="0" algn="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lvl="2" indent="0" algn="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lvl="3" indent="0" algn="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lvl="4" indent="0" algn="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lvl="5" indent="0" algn="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lvl="6" indent="0" algn="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lvl="7" indent="0" algn="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lvl="8" indent="0" algn="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1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091" y="365210"/>
            <a:ext cx="10514231" cy="1325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580"/>
              </a:buClr>
              <a:buSzPts val="2800"/>
              <a:buFont typeface="Open Sans ExtraBold"/>
              <a:buNone/>
              <a:defRPr sz="2800" b="1" i="0" u="none" strike="noStrike" cap="none">
                <a:solidFill>
                  <a:srgbClr val="00358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091" y="1979875"/>
            <a:ext cx="10514231" cy="3912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580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rgbClr val="00358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/>
          <p:nvPr/>
        </p:nvSpPr>
        <p:spPr>
          <a:xfrm>
            <a:off x="0" y="6313362"/>
            <a:ext cx="12190413" cy="546226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/>
            </a:stretch>
          </a:blipFill>
          <a:ln w="12700" cap="flat" cmpd="sng">
            <a:solidFill>
              <a:srgbClr val="0A519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074" y="6463411"/>
            <a:ext cx="4114264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4" name="Google Shape;14;p8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334963" y="6434314"/>
            <a:ext cx="693200" cy="29391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8"/>
          <p:cNvSpPr txBox="1">
            <a:spLocks noGrp="1"/>
          </p:cNvSpPr>
          <p:nvPr>
            <p:ph type="sldNum" idx="12"/>
          </p:nvPr>
        </p:nvSpPr>
        <p:spPr>
          <a:xfrm>
            <a:off x="9214207" y="6456285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"/>
          <p:cNvSpPr txBox="1">
            <a:spLocks noGrp="1"/>
          </p:cNvSpPr>
          <p:nvPr>
            <p:ph type="title"/>
          </p:nvPr>
        </p:nvSpPr>
        <p:spPr>
          <a:xfrm>
            <a:off x="838091" y="365210"/>
            <a:ext cx="10514231" cy="1325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580"/>
              </a:buClr>
              <a:buSzPts val="2800"/>
              <a:buFont typeface="Open Sans ExtraBold"/>
              <a:buNone/>
              <a:defRPr sz="2800" b="1" i="0" u="none" strike="noStrike" cap="none">
                <a:solidFill>
                  <a:srgbClr val="00358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0"/>
          <p:cNvSpPr txBox="1">
            <a:spLocks noGrp="1"/>
          </p:cNvSpPr>
          <p:nvPr>
            <p:ph type="body" idx="1"/>
          </p:nvPr>
        </p:nvSpPr>
        <p:spPr>
          <a:xfrm>
            <a:off x="838091" y="1979875"/>
            <a:ext cx="10514231" cy="3912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580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rgbClr val="00358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0"/>
          <p:cNvSpPr/>
          <p:nvPr/>
        </p:nvSpPr>
        <p:spPr>
          <a:xfrm>
            <a:off x="0" y="6313362"/>
            <a:ext cx="12190413" cy="546226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/>
            </a:stretch>
          </a:blipFill>
          <a:ln w="12700" cap="flat" cmpd="sng">
            <a:solidFill>
              <a:srgbClr val="00255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" name="Google Shape;88;p10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34963" y="6434314"/>
            <a:ext cx="693200" cy="293917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0"/>
          <p:cNvSpPr txBox="1"/>
          <p:nvPr/>
        </p:nvSpPr>
        <p:spPr>
          <a:xfrm>
            <a:off x="4169474" y="6442488"/>
            <a:ext cx="4115872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© Omnia Education Partnerships 2023  ┃   www.oep.fi</a:t>
            </a:r>
            <a:endParaRPr sz="11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0" name="Google Shape;90;p10"/>
          <p:cNvSpPr txBox="1"/>
          <p:nvPr/>
        </p:nvSpPr>
        <p:spPr>
          <a:xfrm>
            <a:off x="9167521" y="6431199"/>
            <a:ext cx="2743914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‹№›</a:t>
            </a:fld>
            <a:endParaRPr sz="1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6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diagramLayout" Target="../diagrams/layout10.xml"/><Relationship Id="rId7" Type="http://schemas.openxmlformats.org/officeDocument/2006/relationships/image" Target="../media/image31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6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6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6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6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shorturl.at/Mi5mu" TargetMode="Externa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diagramLayout" Target="../diagrams/layout15.xml"/><Relationship Id="rId7" Type="http://schemas.openxmlformats.org/officeDocument/2006/relationships/image" Target="../media/image6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diagramLayout" Target="../diagrams/layout16.xml"/><Relationship Id="rId7" Type="http://schemas.openxmlformats.org/officeDocument/2006/relationships/image" Target="../media/image6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6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6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6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6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"/>
          <p:cNvSpPr/>
          <p:nvPr/>
        </p:nvSpPr>
        <p:spPr>
          <a:xfrm>
            <a:off x="942879" y="3162748"/>
            <a:ext cx="10347685" cy="3377679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816541" dist="38100" dir="5400000" algn="t" rotWithShape="0">
              <a:schemeClr val="dk2">
                <a:alpha val="32156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4" name="Google Shape;134;p1"/>
          <p:cNvSpPr txBox="1"/>
          <p:nvPr/>
        </p:nvSpPr>
        <p:spPr>
          <a:xfrm>
            <a:off x="989714" y="3887573"/>
            <a:ext cx="10347685" cy="364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3580"/>
              </a:buClr>
              <a:buSzPts val="3200"/>
              <a:buFont typeface="Open Sans ExtraBold"/>
              <a:buNone/>
            </a:pPr>
            <a:r>
              <a:rPr lang="en-US" sz="3200" b="1" i="0" u="none" strike="noStrike" cap="none">
                <a:solidFill>
                  <a:srgbClr val="00358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NAME OF THE PROGRAMME</a:t>
            </a:r>
            <a:endParaRPr/>
          </a:p>
        </p:txBody>
      </p:sp>
      <p:pic>
        <p:nvPicPr>
          <p:cNvPr id="135" name="Google Shape;135;p1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25152" y="5439499"/>
            <a:ext cx="1356852" cy="571687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"/>
          <p:cNvSpPr txBox="1"/>
          <p:nvPr/>
        </p:nvSpPr>
        <p:spPr>
          <a:xfrm>
            <a:off x="960796" y="4764335"/>
            <a:ext cx="1031185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Proposal</a:t>
            </a:r>
            <a:endParaRPr sz="44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7" name="Google Shape;13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12945"/>
            <a:ext cx="12203849" cy="705382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"/>
          <p:cNvSpPr/>
          <p:nvPr/>
        </p:nvSpPr>
        <p:spPr>
          <a:xfrm>
            <a:off x="-62292" y="-12945"/>
            <a:ext cx="12266141" cy="7101016"/>
          </a:xfrm>
          <a:prstGeom prst="rect">
            <a:avLst/>
          </a:prstGeom>
          <a:gradFill>
            <a:gsLst>
              <a:gs pos="0">
                <a:srgbClr val="0F6FC6">
                  <a:alpha val="3921"/>
                </a:srgbClr>
              </a:gs>
              <a:gs pos="100000">
                <a:schemeClr val="dk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9" name="Google Shape;139;p1"/>
          <p:cNvSpPr/>
          <p:nvPr/>
        </p:nvSpPr>
        <p:spPr>
          <a:xfrm>
            <a:off x="-133564" y="4304873"/>
            <a:ext cx="12493375" cy="29075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0" name="Google Shape;140;p1"/>
          <p:cNvSpPr/>
          <p:nvPr/>
        </p:nvSpPr>
        <p:spPr>
          <a:xfrm>
            <a:off x="1095279" y="3315148"/>
            <a:ext cx="10347685" cy="3377679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816541" dist="38100" dir="5400000" algn="t" rotWithShape="0">
              <a:schemeClr val="dk2">
                <a:alpha val="32156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1" name="Google Shape;141;p1"/>
          <p:cNvSpPr txBox="1"/>
          <p:nvPr/>
        </p:nvSpPr>
        <p:spPr>
          <a:xfrm>
            <a:off x="960796" y="3716337"/>
            <a:ext cx="10347685" cy="10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77500" lnSpcReduction="20000"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dirty="0">
                <a:solidFill>
                  <a:srgbClr val="002060"/>
                </a:solidFill>
              </a:rPr>
              <a:t>Принципи реалізації державно-приватного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dirty="0">
                <a:solidFill>
                  <a:srgbClr val="002060"/>
                </a:solidFill>
              </a:rPr>
              <a:t>партнерства (ДПП) у сфері професійної (професійно-технічної) освіти</a:t>
            </a:r>
            <a:endParaRPr dirty="0">
              <a:solidFill>
                <a:srgbClr val="002060"/>
              </a:solidFill>
            </a:endParaRPr>
          </a:p>
        </p:txBody>
      </p:sp>
      <p:pic>
        <p:nvPicPr>
          <p:cNvPr id="142" name="Google Shape;142;p1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25152" y="5530274"/>
            <a:ext cx="1356852" cy="571687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"/>
          <p:cNvSpPr txBox="1"/>
          <p:nvPr/>
        </p:nvSpPr>
        <p:spPr>
          <a:xfrm>
            <a:off x="1975105" y="4876418"/>
            <a:ext cx="8513064" cy="56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uk-UA" sz="2000" dirty="0">
                <a:latin typeface="+mj-lt"/>
              </a:rPr>
              <a:t>Дослідження ключових концепцій</a:t>
            </a:r>
            <a:r>
              <a:rPr lang="en-US" sz="2000" dirty="0">
                <a:latin typeface="+mj-lt"/>
              </a:rPr>
              <a:t>,</a:t>
            </a:r>
            <a:r>
              <a:rPr lang="uk-UA" sz="2000" dirty="0">
                <a:latin typeface="+mj-lt"/>
              </a:rPr>
              <a:t> викликів та механізмів співпраці </a:t>
            </a:r>
            <a:br>
              <a:rPr lang="en-US" sz="1050" b="1" i="0" u="none" strike="noStrike" cap="none" dirty="0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</a:br>
            <a:endParaRPr sz="1050" b="0" i="0" u="none" strike="noStrike" cap="none" dirty="0">
              <a:solidFill>
                <a:srgbClr val="000000"/>
              </a:solidFill>
              <a:latin typeface="+mj-lt"/>
              <a:ea typeface="Open Sans"/>
              <a:cs typeface="Open Sans"/>
              <a:sym typeface="Open Sans"/>
            </a:endParaRPr>
          </a:p>
        </p:txBody>
      </p:sp>
      <p:pic>
        <p:nvPicPr>
          <p:cNvPr id="2" name="Kuva 1" descr="Kuva, joka sisältää kohteen teksti, Fontti, graafinen suunnittelu, Grafiikka&#10;&#10;Kuvaus luotu automaattisesti">
            <a:extLst>
              <a:ext uri="{FF2B5EF4-FFF2-40B4-BE49-F238E27FC236}">
                <a16:creationId xmlns:a16="http://schemas.microsoft.com/office/drawing/2014/main" id="{20039766-7CCE-2951-7405-B6CDEF141F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0111" y="6221852"/>
            <a:ext cx="1990189" cy="4393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419" y="350060"/>
            <a:ext cx="10042715" cy="877615"/>
          </a:xfrm>
        </p:spPr>
        <p:txBody>
          <a:bodyPr anchor="ctr">
            <a:normAutofit/>
          </a:bodyPr>
          <a:lstStyle/>
          <a:p>
            <a:r>
              <a:rPr lang="uk-UA" sz="4000" dirty="0">
                <a:solidFill>
                  <a:srgbClr val="002060"/>
                </a:solidFill>
              </a:rPr>
              <a:t>Механізми досягнення успіху</a:t>
            </a:r>
            <a:endParaRPr lang="fi-FI" sz="4000" dirty="0">
              <a:solidFill>
                <a:srgbClr val="002060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77F8050-1A99-9182-F306-5D85F9F68E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5505717"/>
              </p:ext>
            </p:extLst>
          </p:nvPr>
        </p:nvGraphicFramePr>
        <p:xfrm>
          <a:off x="632003" y="1789215"/>
          <a:ext cx="10926406" cy="4192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Kuva 2" descr="Kuva, joka sisältää kohteen teksti, Fontti, graafinen suunnittelu, Grafiikka&#10;&#10;Kuvaus luotu automaattisesti">
            <a:extLst>
              <a:ext uri="{FF2B5EF4-FFF2-40B4-BE49-F238E27FC236}">
                <a16:creationId xmlns:a16="http://schemas.microsoft.com/office/drawing/2014/main" id="{04104A93-9919-7178-1A6D-AB11760E33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36608" y="5689757"/>
            <a:ext cx="2642616" cy="58343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419" y="350060"/>
            <a:ext cx="10042715" cy="877615"/>
          </a:xfrm>
        </p:spPr>
        <p:txBody>
          <a:bodyPr anchor="ctr">
            <a:normAutofit fontScale="90000"/>
          </a:bodyPr>
          <a:lstStyle/>
          <a:p>
            <a:r>
              <a:rPr lang="uk-UA" sz="4000" dirty="0">
                <a:solidFill>
                  <a:srgbClr val="002060"/>
                </a:solidFill>
              </a:rPr>
              <a:t>Забезпечення структурованості та відповідності вимогам</a:t>
            </a:r>
            <a:endParaRPr lang="fi-FI" sz="4000" dirty="0">
              <a:solidFill>
                <a:srgbClr val="002060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9D69FF3-6D53-00BC-D369-B53A747F25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0040767"/>
              </p:ext>
            </p:extLst>
          </p:nvPr>
        </p:nvGraphicFramePr>
        <p:xfrm>
          <a:off x="632003" y="1702065"/>
          <a:ext cx="10926406" cy="4192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Kuva 3" descr="Nuoli: loiva kaarre tasaisella täytöllä">
            <a:extLst>
              <a:ext uri="{FF2B5EF4-FFF2-40B4-BE49-F238E27FC236}">
                <a16:creationId xmlns:a16="http://schemas.microsoft.com/office/drawing/2014/main" id="{AABA6146-BCDC-15D6-FC52-AD0BE9AE70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934694">
            <a:off x="3165174" y="3983278"/>
            <a:ext cx="1252725" cy="914281"/>
          </a:xfrm>
          <a:prstGeom prst="rect">
            <a:avLst/>
          </a:prstGeom>
        </p:spPr>
      </p:pic>
      <p:pic>
        <p:nvPicPr>
          <p:cNvPr id="6" name="Kuva 5" descr="Nuoli: loiva kaarre tasaisella täytöllä">
            <a:extLst>
              <a:ext uri="{FF2B5EF4-FFF2-40B4-BE49-F238E27FC236}">
                <a16:creationId xmlns:a16="http://schemas.microsoft.com/office/drawing/2014/main" id="{52F27248-DC1F-2EC0-9F78-E80ECB4B58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90699" flipV="1">
            <a:off x="7111018" y="2634327"/>
            <a:ext cx="1252725" cy="914281"/>
          </a:xfrm>
          <a:prstGeom prst="rect">
            <a:avLst/>
          </a:prstGeom>
        </p:spPr>
      </p:pic>
      <p:pic>
        <p:nvPicPr>
          <p:cNvPr id="3" name="Kuva 2" descr="Kuva, joka sisältää kohteen teksti, Fontti, graafinen suunnittelu, Grafiikka&#10;&#10;Kuvaus luotu automaattisesti">
            <a:extLst>
              <a:ext uri="{FF2B5EF4-FFF2-40B4-BE49-F238E27FC236}">
                <a16:creationId xmlns:a16="http://schemas.microsoft.com/office/drawing/2014/main" id="{193D246D-A383-4D93-E430-1AC10F9606E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36608" y="5689757"/>
            <a:ext cx="2642616" cy="58343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419" y="350060"/>
            <a:ext cx="10042715" cy="877615"/>
          </a:xfrm>
        </p:spPr>
        <p:txBody>
          <a:bodyPr anchor="ctr">
            <a:normAutofit/>
          </a:bodyPr>
          <a:lstStyle/>
          <a:p>
            <a:r>
              <a:rPr lang="uk-UA" sz="4000" dirty="0">
                <a:solidFill>
                  <a:srgbClr val="002060"/>
                </a:solidFill>
              </a:rPr>
              <a:t>Забезпечення стійкості</a:t>
            </a:r>
            <a:endParaRPr lang="fi-FI" sz="4000" dirty="0">
              <a:solidFill>
                <a:srgbClr val="002060"/>
              </a:solidFill>
            </a:endParaRP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6AC222AD-193B-6C6F-4D79-DC5B4350FC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1363242"/>
              </p:ext>
            </p:extLst>
          </p:nvPr>
        </p:nvGraphicFramePr>
        <p:xfrm>
          <a:off x="632003" y="1894089"/>
          <a:ext cx="10926406" cy="4192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Kuva 2" descr="Kuva, joka sisältää kohteen teksti, Fontti, graafinen suunnittelu, Grafiikka&#10;&#10;Kuvaus luotu automaattisesti">
            <a:extLst>
              <a:ext uri="{FF2B5EF4-FFF2-40B4-BE49-F238E27FC236}">
                <a16:creationId xmlns:a16="http://schemas.microsoft.com/office/drawing/2014/main" id="{F612ED5C-35F4-1A58-FFE5-E88ABDBFD3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36608" y="5689757"/>
            <a:ext cx="2642616" cy="58343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419" y="350060"/>
            <a:ext cx="10042715" cy="877615"/>
          </a:xfrm>
        </p:spPr>
        <p:txBody>
          <a:bodyPr anchor="ctr">
            <a:normAutofit/>
          </a:bodyPr>
          <a:lstStyle/>
          <a:p>
            <a:r>
              <a:rPr lang="uk-UA" sz="4000" dirty="0">
                <a:solidFill>
                  <a:srgbClr val="002060"/>
                </a:solidFill>
              </a:rPr>
              <a:t>Слідування сучасним тенденціям</a:t>
            </a:r>
            <a:endParaRPr lang="fi-FI" sz="4000" dirty="0">
              <a:solidFill>
                <a:srgbClr val="002060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65A8819-983C-3E72-F360-701D31C99D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6345848"/>
              </p:ext>
            </p:extLst>
          </p:nvPr>
        </p:nvGraphicFramePr>
        <p:xfrm>
          <a:off x="632003" y="1362586"/>
          <a:ext cx="10926406" cy="4192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Kuva 2" descr="Kuva, joka sisältää kohteen teksti, Fontti, graafinen suunnittelu, Grafiikka&#10;&#10;Kuvaus luotu automaattisesti">
            <a:extLst>
              <a:ext uri="{FF2B5EF4-FFF2-40B4-BE49-F238E27FC236}">
                <a16:creationId xmlns:a16="http://schemas.microsoft.com/office/drawing/2014/main" id="{4E63E1F2-6306-A9DA-8E4B-EA027AE8CF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36608" y="5689757"/>
            <a:ext cx="2642616" cy="58343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419" y="350060"/>
            <a:ext cx="10042715" cy="877615"/>
          </a:xfrm>
        </p:spPr>
        <p:txBody>
          <a:bodyPr anchor="ctr">
            <a:normAutofit/>
          </a:bodyPr>
          <a:lstStyle/>
          <a:p>
            <a:r>
              <a:rPr lang="uk-UA" sz="4000" dirty="0">
                <a:solidFill>
                  <a:srgbClr val="002060"/>
                </a:solidFill>
              </a:rPr>
              <a:t>Впровадження принципу підзвітності</a:t>
            </a:r>
            <a:endParaRPr lang="fi-FI" sz="4000" dirty="0">
              <a:solidFill>
                <a:srgbClr val="002060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4B07857-52A2-BDA0-27E7-DEFB8707F1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5112320"/>
              </p:ext>
            </p:extLst>
          </p:nvPr>
        </p:nvGraphicFramePr>
        <p:xfrm>
          <a:off x="632003" y="1789215"/>
          <a:ext cx="10926406" cy="4192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Kuva 2" descr="Kuva, joka sisältää kohteen teksti, Fontti, graafinen suunnittelu, Grafiikka&#10;&#10;Kuvaus luotu automaattisesti">
            <a:extLst>
              <a:ext uri="{FF2B5EF4-FFF2-40B4-BE49-F238E27FC236}">
                <a16:creationId xmlns:a16="http://schemas.microsoft.com/office/drawing/2014/main" id="{91D9BEF4-D70C-59F4-595B-8A0B2DD69F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36608" y="5689757"/>
            <a:ext cx="2642616" cy="58343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3384" y="350060"/>
            <a:ext cx="9716846" cy="1576241"/>
          </a:xfrm>
        </p:spPr>
        <p:txBody>
          <a:bodyPr anchor="ctr">
            <a:normAutofit/>
          </a:bodyPr>
          <a:lstStyle/>
          <a:p>
            <a:r>
              <a:rPr lang="uk-UA" sz="4000" dirty="0">
                <a:solidFill>
                  <a:srgbClr val="002060"/>
                </a:solidFill>
              </a:rPr>
              <a:t>Ключові висновки</a:t>
            </a:r>
            <a:endParaRPr lang="fi-FI" sz="4000" dirty="0">
              <a:solidFill>
                <a:srgbClr val="002060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DE04685-05C5-3EBB-2860-1C104307C5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351327"/>
              </p:ext>
            </p:extLst>
          </p:nvPr>
        </p:nvGraphicFramePr>
        <p:xfrm>
          <a:off x="632003" y="2177967"/>
          <a:ext cx="10926406" cy="3688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Kuva 2" descr="Kuva, joka sisältää kohteen teksti, Fontti, graafinen suunnittelu, Grafiikka&#10;&#10;Kuvaus luotu automaattisesti">
            <a:extLst>
              <a:ext uri="{FF2B5EF4-FFF2-40B4-BE49-F238E27FC236}">
                <a16:creationId xmlns:a16="http://schemas.microsoft.com/office/drawing/2014/main" id="{A9435598-3E5D-C342-F8E1-7E207DD04B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36608" y="5689757"/>
            <a:ext cx="2642616" cy="58343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CE95AAB-90CC-F26C-DDA1-888000297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661" y="588020"/>
            <a:ext cx="3200949" cy="3387056"/>
          </a:xfrm>
        </p:spPr>
        <p:txBody>
          <a:bodyPr anchor="b">
            <a:normAutofit/>
          </a:bodyPr>
          <a:lstStyle/>
          <a:p>
            <a:pPr algn="r"/>
            <a:r>
              <a:rPr lang="uk-UA" sz="4000" dirty="0">
                <a:solidFill>
                  <a:srgbClr val="002060"/>
                </a:solidFill>
              </a:rPr>
              <a:t>Наступна частина онлайн-сесії: робота в групах </a:t>
            </a:r>
            <a:endParaRPr lang="fi-FI" sz="4000" dirty="0">
              <a:solidFill>
                <a:srgbClr val="002060"/>
              </a:solidFill>
            </a:endParaRPr>
          </a:p>
        </p:txBody>
      </p:sp>
      <p:sp>
        <p:nvSpPr>
          <p:cNvPr id="30" name="Sisällön paikkamerkki 2">
            <a:extLst>
              <a:ext uri="{FF2B5EF4-FFF2-40B4-BE49-F238E27FC236}">
                <a16:creationId xmlns:a16="http://schemas.microsoft.com/office/drawing/2014/main" id="{00623ED7-1895-7B6B-494F-2D1D39B3A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357" y="196461"/>
            <a:ext cx="7854395" cy="5785013"/>
          </a:xfrm>
        </p:spPr>
        <p:txBody>
          <a:bodyPr anchor="ctr">
            <a:normAutofit fontScale="92500" lnSpcReduction="10000"/>
          </a:bodyPr>
          <a:lstStyle/>
          <a:p>
            <a:pPr marL="101600" indent="0">
              <a:lnSpc>
                <a:spcPct val="90000"/>
              </a:lnSpc>
              <a:buNone/>
            </a:pPr>
            <a:endParaRPr lang="uk-UA" sz="1700" b="0" dirty="0">
              <a:latin typeface="+mn-lt"/>
            </a:endParaRPr>
          </a:p>
          <a:p>
            <a:r>
              <a:rPr lang="uk-UA" sz="1700" b="0" dirty="0">
                <a:latin typeface="+mn-lt"/>
              </a:rPr>
              <a:t>Ми розділимо аудиторію онлайн-сесії на групи для подальшого обговорення заданих тем (питань) у сесійних кімнатах.</a:t>
            </a:r>
          </a:p>
          <a:p>
            <a:r>
              <a:rPr lang="uk-UA" sz="1700" b="0" dirty="0">
                <a:latin typeface="+mn-lt"/>
              </a:rPr>
              <a:t>Розподіл на групи відбуватиметься автоматично. Ви просто повинні прийняти запрошення до кімнати.</a:t>
            </a:r>
          </a:p>
          <a:p>
            <a:pPr>
              <a:lnSpc>
                <a:spcPct val="90000"/>
              </a:lnSpc>
            </a:pPr>
            <a:r>
              <a:rPr lang="uk-UA" sz="1700" b="0" dirty="0">
                <a:latin typeface="+mn-lt"/>
              </a:rPr>
              <a:t>У групі вам буде запропоновано поміркувати над заданою темою:</a:t>
            </a:r>
          </a:p>
          <a:p>
            <a:pPr lvl="1">
              <a:lnSpc>
                <a:spcPct val="90000"/>
              </a:lnSpc>
            </a:pPr>
            <a:r>
              <a:rPr lang="uk-UA" sz="1700" b="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З Вашої особистої точки зору;</a:t>
            </a:r>
          </a:p>
          <a:p>
            <a:pPr lvl="1">
              <a:lnSpc>
                <a:spcPct val="90000"/>
              </a:lnSpc>
            </a:pPr>
            <a:r>
              <a:rPr lang="uk-UA" sz="1700" b="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З точки зору інтересів Вашого закладу освіти/організації;</a:t>
            </a:r>
          </a:p>
          <a:p>
            <a:pPr lvl="1">
              <a:lnSpc>
                <a:spcPct val="90000"/>
              </a:lnSpc>
            </a:pPr>
            <a:r>
              <a:rPr lang="uk-UA" sz="1700" b="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З точки зору інтересів вашого регіону/області.</a:t>
            </a:r>
          </a:p>
          <a:p>
            <a:r>
              <a:rPr lang="uk-UA" sz="1700" b="0" dirty="0">
                <a:latin typeface="+mn-lt"/>
              </a:rPr>
              <a:t>Увійдіть до </a:t>
            </a:r>
            <a:r>
              <a:rPr lang="uk-UA" sz="1700" b="0" dirty="0" err="1">
                <a:latin typeface="+mn-lt"/>
              </a:rPr>
              <a:t>Padlet</a:t>
            </a:r>
            <a:r>
              <a:rPr lang="uk-UA" sz="1700" b="0" dirty="0">
                <a:latin typeface="+mn-lt"/>
              </a:rPr>
              <a:t> за вказаним посиланням:   </a:t>
            </a:r>
            <a:r>
              <a:rPr lang="en-US" sz="1800" dirty="0">
                <a:hlinkClick r:id="rId2"/>
              </a:rPr>
              <a:t>Padlet</a:t>
            </a:r>
            <a:endParaRPr lang="uk-UA" sz="1700" b="0" dirty="0">
              <a:latin typeface="+mn-lt"/>
            </a:endParaRPr>
          </a:p>
          <a:p>
            <a:pPr marL="101600" indent="0">
              <a:buNone/>
            </a:pPr>
            <a:r>
              <a:rPr lang="uk-UA" sz="1700" b="0" dirty="0">
                <a:latin typeface="+mn-lt"/>
              </a:rPr>
              <a:t>або </a:t>
            </a:r>
            <a:r>
              <a:rPr lang="uk-UA" sz="1700" b="0" dirty="0" err="1">
                <a:latin typeface="+mn-lt"/>
              </a:rPr>
              <a:t>qr</a:t>
            </a:r>
            <a:r>
              <a:rPr lang="uk-UA" sz="1700" b="0" dirty="0">
                <a:latin typeface="+mn-lt"/>
              </a:rPr>
              <a:t>-кодом (наступні два слайди), </a:t>
            </a:r>
          </a:p>
          <a:p>
            <a:r>
              <a:rPr lang="uk-UA" sz="1700" b="0" dirty="0">
                <a:latin typeface="+mn-lt"/>
              </a:rPr>
              <a:t>напишіть свої думки та обговоріть їх у групі.</a:t>
            </a:r>
          </a:p>
          <a:p>
            <a:pPr>
              <a:lnSpc>
                <a:spcPct val="90000"/>
              </a:lnSpc>
            </a:pPr>
            <a:r>
              <a:rPr lang="uk-UA" sz="1700" b="0" dirty="0">
                <a:latin typeface="+mn-lt"/>
              </a:rPr>
              <a:t>Розклад роботи у сесійних кімнатах:</a:t>
            </a:r>
          </a:p>
          <a:p>
            <a:pPr lvl="1">
              <a:lnSpc>
                <a:spcPct val="90000"/>
              </a:lnSpc>
            </a:pPr>
            <a:r>
              <a:rPr lang="uk-UA" sz="1700" b="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15 хв. Обговорення першої теми у сесійних кімнатах.</a:t>
            </a:r>
          </a:p>
          <a:p>
            <a:pPr lvl="1">
              <a:lnSpc>
                <a:spcPct val="90000"/>
              </a:lnSpc>
            </a:pPr>
            <a:r>
              <a:rPr lang="uk-UA" sz="1700" b="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10 хв. Питання та відповіді у головній кімнаті (вас туди запросять).</a:t>
            </a:r>
          </a:p>
          <a:p>
            <a:pPr lvl="1"/>
            <a:r>
              <a:rPr lang="uk-UA" sz="1700" b="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15 хв. Обговорення другої теми у сесійних кімнатах.</a:t>
            </a:r>
          </a:p>
          <a:p>
            <a:pPr lvl="1"/>
            <a:r>
              <a:rPr lang="uk-UA" sz="1700" b="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10 хв. Питання та відповіді у головній кімнаті (вас туди запросять).</a:t>
            </a:r>
          </a:p>
          <a:p>
            <a:pPr>
              <a:lnSpc>
                <a:spcPct val="90000"/>
              </a:lnSpc>
            </a:pPr>
            <a:r>
              <a:rPr lang="uk-UA" sz="1700" b="0" dirty="0">
                <a:latin typeface="+mn-lt"/>
              </a:rPr>
              <a:t>Наприкінці цієї сесії будуть підведені підсумки та надані інструкції щодо наступної онлайн-сесії</a:t>
            </a:r>
          </a:p>
        </p:txBody>
      </p:sp>
      <p:pic>
        <p:nvPicPr>
          <p:cNvPr id="4" name="Kuva 3" descr="Kuva, joka sisältää kohteen teksti, Fontti, graafinen suunnittelu, Grafiikka&#10;&#10;Kuvaus luotu automaattisesti">
            <a:extLst>
              <a:ext uri="{FF2B5EF4-FFF2-40B4-BE49-F238E27FC236}">
                <a16:creationId xmlns:a16="http://schemas.microsoft.com/office/drawing/2014/main" id="{01F770F6-E5DC-7CE4-C550-975CAD457F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6608" y="5689757"/>
            <a:ext cx="2642616" cy="58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552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B96BE2D-BDB4-DEE3-426F-2C2FD0986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91" y="366319"/>
            <a:ext cx="5392659" cy="1325390"/>
          </a:xfrm>
        </p:spPr>
        <p:txBody>
          <a:bodyPr>
            <a:normAutofit/>
          </a:bodyPr>
          <a:lstStyle/>
          <a:p>
            <a:r>
              <a:rPr lang="uk-UA" dirty="0"/>
              <a:t>Час для обговорення</a:t>
            </a:r>
            <a:endParaRPr lang="fi-FI" dirty="0"/>
          </a:p>
        </p:txBody>
      </p:sp>
      <p:graphicFrame>
        <p:nvGraphicFramePr>
          <p:cNvPr id="15" name="Sisällön paikkamerkki 2">
            <a:extLst>
              <a:ext uri="{FF2B5EF4-FFF2-40B4-BE49-F238E27FC236}">
                <a16:creationId xmlns:a16="http://schemas.microsoft.com/office/drawing/2014/main" id="{64D6BC56-E435-C798-1C69-650D41303B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3271006"/>
              </p:ext>
            </p:extLst>
          </p:nvPr>
        </p:nvGraphicFramePr>
        <p:xfrm>
          <a:off x="838091" y="1826628"/>
          <a:ext cx="5392659" cy="4350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Kuva 2" descr="Kuva, joka sisältää kohteen teksti, Fontti, graafinen suunnittelu, Grafiikka&#10;&#10;Kuvaus luotu automaattisesti">
            <a:extLst>
              <a:ext uri="{FF2B5EF4-FFF2-40B4-BE49-F238E27FC236}">
                <a16:creationId xmlns:a16="http://schemas.microsoft.com/office/drawing/2014/main" id="{77C99277-D0B8-2244-E730-E402EB30E7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36608" y="5689757"/>
            <a:ext cx="2642616" cy="583435"/>
          </a:xfrm>
          <a:prstGeom prst="rect">
            <a:avLst/>
          </a:prstGeom>
        </p:spPr>
      </p:pic>
      <p:pic>
        <p:nvPicPr>
          <p:cNvPr id="7" name="Kuva 5" descr="Kuva, joka sisältää kohteen Grafiikka, graafinen suunnittelu, Fontti, kuvio&#10;&#10;Kuvaus luotu automaattisesti">
            <a:extLst>
              <a:ext uri="{FF2B5EF4-FFF2-40B4-BE49-F238E27FC236}">
                <a16:creationId xmlns:a16="http://schemas.microsoft.com/office/drawing/2014/main" id="{C8596157-B00C-443B-B903-74E5348BE8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68840" y="1867529"/>
            <a:ext cx="3792918" cy="379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4420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872498-6B84-F55B-FAC9-0FC370A5A2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CA66D98-035D-13B3-6F70-4DEB64992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91" y="366319"/>
            <a:ext cx="5392659" cy="1325390"/>
          </a:xfrm>
        </p:spPr>
        <p:txBody>
          <a:bodyPr>
            <a:normAutofit/>
          </a:bodyPr>
          <a:lstStyle/>
          <a:p>
            <a:r>
              <a:rPr lang="uk-UA" dirty="0"/>
              <a:t>Час для обговорення</a:t>
            </a:r>
            <a:endParaRPr lang="fi-FI" dirty="0"/>
          </a:p>
        </p:txBody>
      </p:sp>
      <p:graphicFrame>
        <p:nvGraphicFramePr>
          <p:cNvPr id="15" name="Sisällön paikkamerkki 2">
            <a:extLst>
              <a:ext uri="{FF2B5EF4-FFF2-40B4-BE49-F238E27FC236}">
                <a16:creationId xmlns:a16="http://schemas.microsoft.com/office/drawing/2014/main" id="{F05749B9-71DD-CCED-28AF-C223374F36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5440841"/>
              </p:ext>
            </p:extLst>
          </p:nvPr>
        </p:nvGraphicFramePr>
        <p:xfrm>
          <a:off x="838091" y="1826628"/>
          <a:ext cx="5392659" cy="4350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Kuva 2" descr="Kuva, joka sisältää kohteen teksti, Fontti, graafinen suunnittelu, Grafiikka&#10;&#10;Kuvaus luotu automaattisesti">
            <a:extLst>
              <a:ext uri="{FF2B5EF4-FFF2-40B4-BE49-F238E27FC236}">
                <a16:creationId xmlns:a16="http://schemas.microsoft.com/office/drawing/2014/main" id="{9A37255B-48CB-0518-D8D6-0CF211353F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36608" y="5689757"/>
            <a:ext cx="2642616" cy="583435"/>
          </a:xfrm>
          <a:prstGeom prst="rect">
            <a:avLst/>
          </a:prstGeom>
        </p:spPr>
      </p:pic>
      <p:pic>
        <p:nvPicPr>
          <p:cNvPr id="6" name="Kuva 5" descr="Kuva, joka sisältää kohteen Grafiikka, graafinen suunnittelu, Fontti, kuvio&#10;&#10;Kuvaus luotu automaattisesti">
            <a:extLst>
              <a:ext uri="{FF2B5EF4-FFF2-40B4-BE49-F238E27FC236}">
                <a16:creationId xmlns:a16="http://schemas.microsoft.com/office/drawing/2014/main" id="{7C0EBF14-77A0-42E2-826F-45FE92A028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68840" y="1867529"/>
            <a:ext cx="3792918" cy="379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2570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7" descr="Background patter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0" y="0"/>
            <a:ext cx="12183052" cy="6859588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7"/>
          <p:cNvSpPr txBox="1"/>
          <p:nvPr/>
        </p:nvSpPr>
        <p:spPr>
          <a:xfrm>
            <a:off x="0" y="1167914"/>
            <a:ext cx="12183052" cy="4939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 dirty="0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 dirty="0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www.oep.fi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uk-UA" sz="2400" b="1" i="0" u="none" strike="noStrike" cap="none" dirty="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КОНТАКТИ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:</a:t>
            </a:r>
            <a:endParaRPr sz="2400" b="1" i="0" u="none" strike="noStrike" cap="none" dirty="0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uk-UA" sz="2400" b="1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Міка</a:t>
            </a:r>
            <a:r>
              <a:rPr lang="uk-UA" sz="24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uk-UA" sz="2400" b="1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Хейно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uk-UA" sz="24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старший експерт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 TVET</a:t>
            </a:r>
            <a:br>
              <a:rPr lang="en-US" sz="24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8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+358 50 362 7792, mika.heino@oep.fi</a:t>
            </a:r>
            <a:endParaRPr sz="1800" b="1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 dirty="0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pic>
        <p:nvPicPr>
          <p:cNvPr id="181" name="Google Shape;181;p7" descr="A black and white logo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20860" y="1850569"/>
            <a:ext cx="1745997" cy="740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Kuva 1" descr="Kuva, joka sisältää kohteen teksti, Fontti, graafinen suunnittelu, Grafiikka&#10;&#10;Kuvaus luotu automaattisesti">
            <a:extLst>
              <a:ext uri="{FF2B5EF4-FFF2-40B4-BE49-F238E27FC236}">
                <a16:creationId xmlns:a16="http://schemas.microsoft.com/office/drawing/2014/main" id="{2086301F-282E-1CB4-9433-C6DE0ADB79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0218" y="6107687"/>
            <a:ext cx="2642616" cy="5834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419" y="350060"/>
            <a:ext cx="10042715" cy="877615"/>
          </a:xfrm>
        </p:spPr>
        <p:txBody>
          <a:bodyPr anchor="ctr">
            <a:normAutofit fontScale="90000"/>
          </a:bodyPr>
          <a:lstStyle/>
          <a:p>
            <a:r>
              <a:rPr lang="uk-UA" sz="3100" dirty="0">
                <a:solidFill>
                  <a:srgbClr val="002060"/>
                </a:solidFill>
              </a:rPr>
              <a:t>Огляд ДПП і моделей співпраці між навчальними закладами та підприємствами</a:t>
            </a:r>
            <a:endParaRPr lang="en-US" sz="3100" dirty="0">
              <a:solidFill>
                <a:srgbClr val="002060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6B8CBA0-4D1A-40D2-D747-93BDD58C1A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8176731"/>
              </p:ext>
            </p:extLst>
          </p:nvPr>
        </p:nvGraphicFramePr>
        <p:xfrm>
          <a:off x="632003" y="1610625"/>
          <a:ext cx="10926406" cy="4192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Kuva 3" descr="Kuva, joka sisältää kohteen teksti, Fontti, graafinen suunnittelu, Grafiikka&#10;&#10;Kuvaus luotu automaattisesti">
            <a:extLst>
              <a:ext uri="{FF2B5EF4-FFF2-40B4-BE49-F238E27FC236}">
                <a16:creationId xmlns:a16="http://schemas.microsoft.com/office/drawing/2014/main" id="{DCCA45B5-10D8-EE40-3652-2706867E60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36608" y="5689757"/>
            <a:ext cx="2642616" cy="58343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419" y="350060"/>
            <a:ext cx="10042715" cy="877615"/>
          </a:xfrm>
        </p:spPr>
        <p:txBody>
          <a:bodyPr anchor="ctr">
            <a:normAutofit/>
          </a:bodyPr>
          <a:lstStyle/>
          <a:p>
            <a:r>
              <a:rPr lang="uk-UA" sz="4000" dirty="0">
                <a:solidFill>
                  <a:srgbClr val="002060"/>
                </a:solidFill>
              </a:rPr>
              <a:t>Визначення та вигоди</a:t>
            </a:r>
            <a:endParaRPr lang="fi-FI" sz="4000" dirty="0">
              <a:solidFill>
                <a:srgbClr val="002060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000FC5B-A913-729D-D812-4B1C692E60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5473156"/>
              </p:ext>
            </p:extLst>
          </p:nvPr>
        </p:nvGraphicFramePr>
        <p:xfrm>
          <a:off x="1371419" y="1497498"/>
          <a:ext cx="10926406" cy="4192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Kuva 2" descr="Kuva, joka sisältää kohteen teksti, Fontti, graafinen suunnittelu, Grafiikka&#10;&#10;Kuvaus luotu automaattisesti">
            <a:extLst>
              <a:ext uri="{FF2B5EF4-FFF2-40B4-BE49-F238E27FC236}">
                <a16:creationId xmlns:a16="http://schemas.microsoft.com/office/drawing/2014/main" id="{609598D7-93A4-E82F-91D5-6364F883EF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36608" y="5689757"/>
            <a:ext cx="2642616" cy="5834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419" y="350060"/>
            <a:ext cx="10042715" cy="877615"/>
          </a:xfrm>
        </p:spPr>
        <p:txBody>
          <a:bodyPr anchor="ctr">
            <a:normAutofit/>
          </a:bodyPr>
          <a:lstStyle/>
          <a:p>
            <a:r>
              <a:rPr lang="uk-UA" sz="4000" dirty="0">
                <a:solidFill>
                  <a:srgbClr val="002060"/>
                </a:solidFill>
              </a:rPr>
              <a:t>Визначення та особливості</a:t>
            </a:r>
            <a:endParaRPr lang="fi-FI" sz="4000" dirty="0">
              <a:solidFill>
                <a:srgbClr val="002060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045644B-F7B6-1FE0-B1A8-68176A252B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1024518"/>
              </p:ext>
            </p:extLst>
          </p:nvPr>
        </p:nvGraphicFramePr>
        <p:xfrm>
          <a:off x="632003" y="1820937"/>
          <a:ext cx="10926406" cy="4192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Kuva 2" descr="Kuva, joka sisältää kohteen teksti, Fontti, graafinen suunnittelu, Grafiikka&#10;&#10;Kuvaus luotu automaattisesti">
            <a:extLst>
              <a:ext uri="{FF2B5EF4-FFF2-40B4-BE49-F238E27FC236}">
                <a16:creationId xmlns:a16="http://schemas.microsoft.com/office/drawing/2014/main" id="{BD15A8AC-6D9B-1822-C485-308CF4A969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36608" y="5689757"/>
            <a:ext cx="2642616" cy="58343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3384" y="350060"/>
            <a:ext cx="9716846" cy="1576241"/>
          </a:xfrm>
        </p:spPr>
        <p:txBody>
          <a:bodyPr anchor="ctr">
            <a:normAutofit/>
          </a:bodyPr>
          <a:lstStyle/>
          <a:p>
            <a:r>
              <a:rPr lang="uk-UA" sz="4000" dirty="0">
                <a:solidFill>
                  <a:srgbClr val="002060"/>
                </a:solidFill>
              </a:rPr>
              <a:t>Кейси: практика деяких країн ЄС</a:t>
            </a:r>
            <a:endParaRPr lang="fi-FI" sz="4000" dirty="0">
              <a:solidFill>
                <a:srgbClr val="002060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A83C1B8-1D9D-C6D9-1B32-3EE8ED2C6B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3282063"/>
              </p:ext>
            </p:extLst>
          </p:nvPr>
        </p:nvGraphicFramePr>
        <p:xfrm>
          <a:off x="632003" y="1926301"/>
          <a:ext cx="10926406" cy="3688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Kuva 2" descr="Kuva, joka sisältää kohteen teksti, Fontti, graafinen suunnittelu, Grafiikka&#10;&#10;Kuvaus luotu automaattisesti">
            <a:extLst>
              <a:ext uri="{FF2B5EF4-FFF2-40B4-BE49-F238E27FC236}">
                <a16:creationId xmlns:a16="http://schemas.microsoft.com/office/drawing/2014/main" id="{1A2475AF-CA39-A17B-293D-CCC95A17C6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36608" y="5689757"/>
            <a:ext cx="2642616" cy="58343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3384" y="350060"/>
            <a:ext cx="9716846" cy="1576241"/>
          </a:xfrm>
        </p:spPr>
        <p:txBody>
          <a:bodyPr anchor="ctr">
            <a:normAutofit/>
          </a:bodyPr>
          <a:lstStyle/>
          <a:p>
            <a:r>
              <a:rPr lang="uk-UA" sz="4000" dirty="0">
                <a:solidFill>
                  <a:srgbClr val="002060"/>
                </a:solidFill>
              </a:rPr>
              <a:t>Бар</a:t>
            </a:r>
            <a:r>
              <a:rPr lang="en-US" sz="4000" dirty="0">
                <a:solidFill>
                  <a:srgbClr val="002060"/>
                </a:solidFill>
              </a:rPr>
              <a:t>’</a:t>
            </a:r>
            <a:r>
              <a:rPr lang="uk-UA" sz="4000" dirty="0" err="1">
                <a:solidFill>
                  <a:srgbClr val="002060"/>
                </a:solidFill>
              </a:rPr>
              <a:t>єри</a:t>
            </a:r>
            <a:r>
              <a:rPr lang="uk-UA" sz="4000" dirty="0">
                <a:solidFill>
                  <a:srgbClr val="002060"/>
                </a:solidFill>
              </a:rPr>
              <a:t> та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uk-UA" sz="4000" dirty="0">
                <a:solidFill>
                  <a:srgbClr val="002060"/>
                </a:solidFill>
              </a:rPr>
              <a:t>рішення  </a:t>
            </a:r>
            <a:endParaRPr lang="fi-FI" sz="4000" dirty="0">
              <a:solidFill>
                <a:srgbClr val="002060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6B37E2A-3AF7-C1C4-7E08-60158B35DA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2941856"/>
              </p:ext>
            </p:extLst>
          </p:nvPr>
        </p:nvGraphicFramePr>
        <p:xfrm>
          <a:off x="632003" y="2068239"/>
          <a:ext cx="10926406" cy="3688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Kuva 2" descr="Kuva, joka sisältää kohteen teksti, Fontti, graafinen suunnittelu, Grafiikka&#10;&#10;Kuvaus luotu automaattisesti">
            <a:extLst>
              <a:ext uri="{FF2B5EF4-FFF2-40B4-BE49-F238E27FC236}">
                <a16:creationId xmlns:a16="http://schemas.microsoft.com/office/drawing/2014/main" id="{BE309378-DB15-04AA-5F1C-389F6D5B45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36608" y="5689757"/>
            <a:ext cx="2642616" cy="58343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3384" y="350060"/>
            <a:ext cx="9716846" cy="1576241"/>
          </a:xfrm>
        </p:spPr>
        <p:txBody>
          <a:bodyPr anchor="ctr">
            <a:normAutofit/>
          </a:bodyPr>
          <a:lstStyle/>
          <a:p>
            <a:r>
              <a:rPr lang="uk-UA" sz="4000" dirty="0">
                <a:solidFill>
                  <a:srgbClr val="002060"/>
                </a:solidFill>
              </a:rPr>
              <a:t>Ключ до ефективної співпраці</a:t>
            </a:r>
            <a:endParaRPr lang="fi-FI" sz="4000" dirty="0">
              <a:solidFill>
                <a:srgbClr val="002060"/>
              </a:solidFill>
            </a:endParaRP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7E2F73FD-D547-CF18-5CD9-01A6A28CC5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9887424"/>
              </p:ext>
            </p:extLst>
          </p:nvPr>
        </p:nvGraphicFramePr>
        <p:xfrm>
          <a:off x="632003" y="2269407"/>
          <a:ext cx="10926406" cy="3688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Kuva 2" descr="Kuva, joka sisältää kohteen teksti, Fontti, graafinen suunnittelu, Grafiikka&#10;&#10;Kuvaus luotu automaattisesti">
            <a:extLst>
              <a:ext uri="{FF2B5EF4-FFF2-40B4-BE49-F238E27FC236}">
                <a16:creationId xmlns:a16="http://schemas.microsoft.com/office/drawing/2014/main" id="{5A846D85-C4EC-0752-DF2C-62FDA4D896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36608" y="5689757"/>
            <a:ext cx="2642616" cy="58343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3384" y="350060"/>
            <a:ext cx="9716846" cy="1576241"/>
          </a:xfrm>
        </p:spPr>
        <p:txBody>
          <a:bodyPr anchor="ctr">
            <a:normAutofit/>
          </a:bodyPr>
          <a:lstStyle/>
          <a:p>
            <a:r>
              <a:rPr lang="uk-UA" sz="4000" dirty="0">
                <a:solidFill>
                  <a:srgbClr val="002060"/>
                </a:solidFill>
              </a:rPr>
              <a:t>Формування єдиного бачення</a:t>
            </a:r>
            <a:endParaRPr lang="fi-FI" sz="4000" dirty="0">
              <a:solidFill>
                <a:srgbClr val="002060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1E693DB-7529-9E7E-E67C-A2C144B485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0741495"/>
              </p:ext>
            </p:extLst>
          </p:nvPr>
        </p:nvGraphicFramePr>
        <p:xfrm>
          <a:off x="632003" y="2100270"/>
          <a:ext cx="10926406" cy="3688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Nuoli: Oikea 2">
            <a:extLst>
              <a:ext uri="{FF2B5EF4-FFF2-40B4-BE49-F238E27FC236}">
                <a16:creationId xmlns:a16="http://schemas.microsoft.com/office/drawing/2014/main" id="{120F1380-F057-9160-7982-118C93896141}"/>
              </a:ext>
            </a:extLst>
          </p:cNvPr>
          <p:cNvSpPr/>
          <p:nvPr/>
        </p:nvSpPr>
        <p:spPr>
          <a:xfrm>
            <a:off x="7678351" y="4031628"/>
            <a:ext cx="594283" cy="429712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Nuoli: Oikea 5">
            <a:extLst>
              <a:ext uri="{FF2B5EF4-FFF2-40B4-BE49-F238E27FC236}">
                <a16:creationId xmlns:a16="http://schemas.microsoft.com/office/drawing/2014/main" id="{ABCBB925-62E1-00E8-6549-69404CE50929}"/>
              </a:ext>
            </a:extLst>
          </p:cNvPr>
          <p:cNvSpPr/>
          <p:nvPr/>
        </p:nvSpPr>
        <p:spPr>
          <a:xfrm>
            <a:off x="3951596" y="4033170"/>
            <a:ext cx="594283" cy="429712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Kuva 3" descr="Kuva, joka sisältää kohteen teksti, Fontti, graafinen suunnittelu, Grafiikka&#10;&#10;Kuvaus luotu automaattisesti">
            <a:extLst>
              <a:ext uri="{FF2B5EF4-FFF2-40B4-BE49-F238E27FC236}">
                <a16:creationId xmlns:a16="http://schemas.microsoft.com/office/drawing/2014/main" id="{874AA821-02EC-00E0-2ABA-2272051991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36608" y="5689757"/>
            <a:ext cx="2642616" cy="58343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3384" y="350060"/>
            <a:ext cx="9716846" cy="1576241"/>
          </a:xfrm>
        </p:spPr>
        <p:txBody>
          <a:bodyPr anchor="ctr">
            <a:normAutofit/>
          </a:bodyPr>
          <a:lstStyle/>
          <a:p>
            <a:r>
              <a:rPr lang="uk-UA" sz="4000" dirty="0">
                <a:solidFill>
                  <a:srgbClr val="002060"/>
                </a:solidFill>
              </a:rPr>
              <a:t>Забезпечення підзвітності</a:t>
            </a:r>
            <a:endParaRPr lang="fi-FI" sz="4000" dirty="0">
              <a:solidFill>
                <a:srgbClr val="002060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958DEBA-9278-606B-7EF0-EEFFFF630C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9679060"/>
              </p:ext>
            </p:extLst>
          </p:nvPr>
        </p:nvGraphicFramePr>
        <p:xfrm>
          <a:off x="632003" y="2113959"/>
          <a:ext cx="10926406" cy="3688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Nuoli: Oikea 2">
            <a:extLst>
              <a:ext uri="{FF2B5EF4-FFF2-40B4-BE49-F238E27FC236}">
                <a16:creationId xmlns:a16="http://schemas.microsoft.com/office/drawing/2014/main" id="{E2271CF9-B30E-BA04-8C3E-4C84824A75BB}"/>
              </a:ext>
            </a:extLst>
          </p:cNvPr>
          <p:cNvSpPr/>
          <p:nvPr/>
        </p:nvSpPr>
        <p:spPr>
          <a:xfrm>
            <a:off x="7687495" y="3807573"/>
            <a:ext cx="594283" cy="429712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Nuoli: Oikea 5">
            <a:extLst>
              <a:ext uri="{FF2B5EF4-FFF2-40B4-BE49-F238E27FC236}">
                <a16:creationId xmlns:a16="http://schemas.microsoft.com/office/drawing/2014/main" id="{F1CC5FDF-60E0-3C72-4AA1-87E370D35C9A}"/>
              </a:ext>
            </a:extLst>
          </p:cNvPr>
          <p:cNvSpPr/>
          <p:nvPr/>
        </p:nvSpPr>
        <p:spPr>
          <a:xfrm>
            <a:off x="3960740" y="3809115"/>
            <a:ext cx="594283" cy="429712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Kuva 3" descr="Kuva, joka sisältää kohteen teksti, Fontti, graafinen suunnittelu, Grafiikka&#10;&#10;Kuvaus luotu automaattisesti">
            <a:extLst>
              <a:ext uri="{FF2B5EF4-FFF2-40B4-BE49-F238E27FC236}">
                <a16:creationId xmlns:a16="http://schemas.microsoft.com/office/drawing/2014/main" id="{E45A0A82-AF42-4F80-9F30-86D8393187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36608" y="5689757"/>
            <a:ext cx="2642616" cy="58343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Blue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stom 4">
      <a:dk1>
        <a:srgbClr val="000000"/>
      </a:dk1>
      <a:lt1>
        <a:srgbClr val="FFFFFF"/>
      </a:lt1>
      <a:dk2>
        <a:srgbClr val="242852"/>
      </a:dk2>
      <a:lt2>
        <a:srgbClr val="FFFEFF"/>
      </a:lt2>
      <a:accent1>
        <a:srgbClr val="00347F"/>
      </a:accent1>
      <a:accent2>
        <a:srgbClr val="FFFEFF"/>
      </a:accent2>
      <a:accent3>
        <a:srgbClr val="000000"/>
      </a:accent3>
      <a:accent4>
        <a:srgbClr val="7F8FA9"/>
      </a:accent4>
      <a:accent5>
        <a:srgbClr val="02327B"/>
      </a:accent5>
      <a:accent6>
        <a:srgbClr val="9D90A0"/>
      </a:accent6>
      <a:hlink>
        <a:srgbClr val="01337C"/>
      </a:hlink>
      <a:folHlink>
        <a:srgbClr val="619C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EBEMAN">
      <a:dk1>
        <a:srgbClr val="09244C"/>
      </a:dk1>
      <a:lt1>
        <a:srgbClr val="FFFFFF"/>
      </a:lt1>
      <a:dk2>
        <a:srgbClr val="09244C"/>
      </a:dk2>
      <a:lt2>
        <a:srgbClr val="B3E900"/>
      </a:lt2>
      <a:accent1>
        <a:srgbClr val="009CDA"/>
      </a:accent1>
      <a:accent2>
        <a:srgbClr val="AED8EF"/>
      </a:accent2>
      <a:accent3>
        <a:srgbClr val="D9ECF8"/>
      </a:accent3>
      <a:accent4>
        <a:srgbClr val="C6C8CA"/>
      </a:accent4>
      <a:accent5>
        <a:srgbClr val="77787B"/>
      </a:accent5>
      <a:accent6>
        <a:srgbClr val="B3E900"/>
      </a:accent6>
      <a:hlink>
        <a:srgbClr val="B3E900"/>
      </a:hlink>
      <a:folHlink>
        <a:srgbClr val="77787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1084</TotalTime>
  <Words>1100</Words>
  <Application>Microsoft Office PowerPoint</Application>
  <PresentationFormat>Довільний</PresentationFormat>
  <Paragraphs>110</Paragraphs>
  <Slides>19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слайдів</vt:lpstr>
      </vt:variant>
      <vt:variant>
        <vt:i4>19</vt:i4>
      </vt:variant>
    </vt:vector>
  </HeadingPairs>
  <TitlesOfParts>
    <vt:vector size="25" baseType="lpstr">
      <vt:lpstr>Calibri</vt:lpstr>
      <vt:lpstr>Open Sans</vt:lpstr>
      <vt:lpstr>Open Sans ExtraBold</vt:lpstr>
      <vt:lpstr>Arial</vt:lpstr>
      <vt:lpstr>1_Office Theme</vt:lpstr>
      <vt:lpstr>Office Theme</vt:lpstr>
      <vt:lpstr>Презентація PowerPoint</vt:lpstr>
      <vt:lpstr>Огляд ДПП і моделей співпраці між навчальними закладами та підприємствами</vt:lpstr>
      <vt:lpstr>Визначення та вигоди</vt:lpstr>
      <vt:lpstr>Визначення та особливості</vt:lpstr>
      <vt:lpstr>Кейси: практика деяких країн ЄС</vt:lpstr>
      <vt:lpstr>Бар’єри та рішення  </vt:lpstr>
      <vt:lpstr>Ключ до ефективної співпраці</vt:lpstr>
      <vt:lpstr>Формування єдиного бачення</vt:lpstr>
      <vt:lpstr>Забезпечення підзвітності</vt:lpstr>
      <vt:lpstr>Механізми досягнення успіху</vt:lpstr>
      <vt:lpstr>Забезпечення структурованості та відповідності вимогам</vt:lpstr>
      <vt:lpstr>Забезпечення стійкості</vt:lpstr>
      <vt:lpstr>Слідування сучасним тенденціям</vt:lpstr>
      <vt:lpstr>Впровадження принципу підзвітності</vt:lpstr>
      <vt:lpstr>Ключові висновки</vt:lpstr>
      <vt:lpstr>Наступна частина онлайн-сесії: робота в групах </vt:lpstr>
      <vt:lpstr>Час для обговорення</vt:lpstr>
      <vt:lpstr>Час для обговорення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You Exec (https://youexec.com/plus)</dc:creator>
  <cp:lastModifiedBy>User</cp:lastModifiedBy>
  <cp:revision>63</cp:revision>
  <dcterms:created xsi:type="dcterms:W3CDTF">2016-03-15T10:14:04Z</dcterms:created>
  <dcterms:modified xsi:type="dcterms:W3CDTF">2025-01-16T20:45:42Z</dcterms:modified>
</cp:coreProperties>
</file>